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73" r:id="rId10"/>
    <p:sldId id="267" r:id="rId11"/>
    <p:sldId id="268" r:id="rId12"/>
    <p:sldId id="274" r:id="rId13"/>
    <p:sldId id="269" r:id="rId14"/>
    <p:sldId id="270" r:id="rId15"/>
    <p:sldId id="271" r:id="rId16"/>
    <p:sldId id="272" r:id="rId17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1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23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3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46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587" algn="l" defTabSz="914234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2703" algn="l" defTabSz="914234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199821" algn="l" defTabSz="914234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6938" algn="l" defTabSz="914234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1F0"/>
    <a:srgbClr val="0274DC"/>
    <a:srgbClr val="7DD330"/>
    <a:srgbClr val="0091C4"/>
    <a:srgbClr val="0C7CD2"/>
    <a:srgbClr val="669900"/>
    <a:srgbClr val="00CC00"/>
    <a:srgbClr val="1F7EE7"/>
    <a:srgbClr val="AE1517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585" autoAdjust="0"/>
  </p:normalViewPr>
  <p:slideViewPr>
    <p:cSldViewPr>
      <p:cViewPr varScale="1">
        <p:scale>
          <a:sx n="81" d="100"/>
          <a:sy n="81" d="100"/>
        </p:scale>
        <p:origin x="-960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C9AB3C-10FD-4805-BB7A-0E0DAAC63C52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F1EA4366-4B5B-491C-87D5-2CB1F72BD5F1}">
      <dgm:prSet phldrT="[Текст]" custT="1"/>
      <dgm:spPr>
        <a:noFill/>
      </dgm:spPr>
      <dgm:t>
        <a:bodyPr/>
        <a:lstStyle/>
        <a:p>
          <a:r>
            <a:rPr lang="ru-RU" sz="2400" b="1" dirty="0" err="1" smtClean="0">
              <a:solidFill>
                <a:srgbClr val="92D050"/>
              </a:solidFill>
            </a:rPr>
            <a:t>Стратегічна</a:t>
          </a:r>
          <a:r>
            <a:rPr lang="ru-RU" sz="2400" b="1" dirty="0" smtClean="0">
              <a:solidFill>
                <a:srgbClr val="92D050"/>
              </a:solidFill>
            </a:rPr>
            <a:t> </a:t>
          </a:r>
          <a:r>
            <a:rPr lang="ru-RU" sz="2400" b="1" dirty="0" err="1" smtClean="0">
              <a:solidFill>
                <a:srgbClr val="92D050"/>
              </a:solidFill>
            </a:rPr>
            <a:t>ціль</a:t>
          </a:r>
          <a:r>
            <a:rPr lang="ru-RU" sz="2400" b="1" dirty="0" smtClean="0">
              <a:solidFill>
                <a:srgbClr val="92D050"/>
              </a:solidFill>
            </a:rPr>
            <a:t> № 1: </a:t>
          </a:r>
          <a:r>
            <a:rPr lang="ru-RU" sz="2000" b="1" dirty="0" smtClean="0">
              <a:solidFill>
                <a:schemeClr val="bg1"/>
              </a:solidFill>
            </a:rPr>
            <a:t>Пологівський район – </a:t>
          </a:r>
          <a:r>
            <a:rPr lang="ru-RU" sz="2000" b="1" dirty="0" err="1" smtClean="0">
              <a:solidFill>
                <a:schemeClr val="bg1"/>
              </a:solidFill>
            </a:rPr>
            <a:t>район</a:t>
          </a:r>
          <a:r>
            <a:rPr lang="ru-RU" sz="2000" b="1" dirty="0" smtClean="0">
              <a:solidFill>
                <a:schemeClr val="bg1"/>
              </a:solidFill>
            </a:rPr>
            <a:t> з </a:t>
          </a:r>
          <a:r>
            <a:rPr lang="ru-RU" sz="2000" b="1" dirty="0" err="1" smtClean="0">
              <a:solidFill>
                <a:schemeClr val="bg1"/>
              </a:solidFill>
            </a:rPr>
            <a:t>високим</a:t>
          </a:r>
          <a:r>
            <a:rPr lang="ru-RU" sz="2000" b="1" dirty="0" smtClean="0">
              <a:solidFill>
                <a:schemeClr val="bg1"/>
              </a:solidFill>
            </a:rPr>
            <a:t> </a:t>
          </a:r>
          <a:r>
            <a:rPr lang="ru-RU" sz="2000" b="1" dirty="0" err="1" smtClean="0">
              <a:solidFill>
                <a:schemeClr val="bg1"/>
              </a:solidFill>
            </a:rPr>
            <a:t>рівнем</a:t>
          </a:r>
          <a:r>
            <a:rPr lang="ru-RU" sz="2000" b="1" dirty="0" smtClean="0">
              <a:solidFill>
                <a:schemeClr val="bg1"/>
              </a:solidFill>
            </a:rPr>
            <a:t> </a:t>
          </a:r>
          <a:r>
            <a:rPr lang="ru-RU" sz="2000" b="1" dirty="0" err="1" smtClean="0">
              <a:solidFill>
                <a:schemeClr val="bg1"/>
              </a:solidFill>
            </a:rPr>
            <a:t>екологічної</a:t>
          </a:r>
          <a:r>
            <a:rPr lang="ru-RU" sz="2000" b="1" dirty="0" smtClean="0">
              <a:solidFill>
                <a:schemeClr val="bg1"/>
              </a:solidFill>
            </a:rPr>
            <a:t> </a:t>
          </a:r>
          <a:r>
            <a:rPr lang="ru-RU" sz="2000" b="1" dirty="0" err="1" smtClean="0">
              <a:solidFill>
                <a:schemeClr val="bg1"/>
              </a:solidFill>
            </a:rPr>
            <a:t>безпеки</a:t>
          </a:r>
          <a:r>
            <a:rPr lang="ru-RU" sz="2000" b="1" dirty="0" smtClean="0">
              <a:solidFill>
                <a:schemeClr val="bg1"/>
              </a:solidFill>
            </a:rPr>
            <a:t> та </a:t>
          </a:r>
          <a:r>
            <a:rPr lang="ru-RU" sz="2000" b="1" dirty="0" err="1" smtClean="0">
              <a:solidFill>
                <a:schemeClr val="bg1"/>
              </a:solidFill>
            </a:rPr>
            <a:t>якістю</a:t>
          </a:r>
          <a:r>
            <a:rPr lang="ru-RU" sz="2000" b="1" dirty="0" smtClean="0">
              <a:solidFill>
                <a:schemeClr val="bg1"/>
              </a:solidFill>
            </a:rPr>
            <a:t> </a:t>
          </a:r>
          <a:r>
            <a:rPr lang="ru-RU" sz="2000" b="1" dirty="0" err="1" smtClean="0">
              <a:solidFill>
                <a:schemeClr val="bg1"/>
              </a:solidFill>
            </a:rPr>
            <a:t>життя</a:t>
          </a:r>
          <a:r>
            <a:rPr lang="ru-RU" sz="2000" b="1" dirty="0" smtClean="0">
              <a:solidFill>
                <a:schemeClr val="bg1"/>
              </a:solidFill>
            </a:rPr>
            <a:t> </a:t>
          </a:r>
          <a:r>
            <a:rPr lang="ru-RU" sz="2000" b="1" dirty="0" err="1" smtClean="0">
              <a:solidFill>
                <a:schemeClr val="bg1"/>
              </a:solidFill>
            </a:rPr>
            <a:t>населення</a:t>
          </a:r>
          <a:r>
            <a:rPr lang="ru-RU" sz="2000" dirty="0" smtClean="0">
              <a:solidFill>
                <a:schemeClr val="bg1"/>
              </a:solidFill>
            </a:rPr>
            <a:t>.</a:t>
          </a:r>
          <a:endParaRPr lang="uk-UA" sz="2000" dirty="0"/>
        </a:p>
      </dgm:t>
    </dgm:pt>
    <dgm:pt modelId="{094B0B4E-F5E4-40BB-9426-D89A013B8446}" type="parTrans" cxnId="{8F65730F-2FF4-49E8-95F4-B5ADA17BE957}">
      <dgm:prSet/>
      <dgm:spPr/>
      <dgm:t>
        <a:bodyPr/>
        <a:lstStyle/>
        <a:p>
          <a:endParaRPr lang="uk-UA" sz="2000"/>
        </a:p>
      </dgm:t>
    </dgm:pt>
    <dgm:pt modelId="{574C0F9C-E40C-42F5-A6A5-837625C58815}" type="sibTrans" cxnId="{8F65730F-2FF4-49E8-95F4-B5ADA17BE957}">
      <dgm:prSet/>
      <dgm:spPr/>
      <dgm:t>
        <a:bodyPr/>
        <a:lstStyle/>
        <a:p>
          <a:endParaRPr lang="uk-UA" sz="2000"/>
        </a:p>
      </dgm:t>
    </dgm:pt>
    <dgm:pt modelId="{A78F8745-37CA-4EFE-84BE-0A404F9D5F93}">
      <dgm:prSet phldrT="[Текст]" custT="1"/>
      <dgm:spPr>
        <a:noFill/>
      </dgm:spPr>
      <dgm:t>
        <a:bodyPr/>
        <a:lstStyle/>
        <a:p>
          <a:r>
            <a:rPr lang="uk-UA" sz="2400" b="1" dirty="0" smtClean="0">
              <a:solidFill>
                <a:srgbClr val="92D050"/>
              </a:solidFill>
            </a:rPr>
            <a:t>Стратегічна ціль № 2:</a:t>
          </a:r>
          <a:r>
            <a:rPr lang="uk-UA" sz="2400" b="1" dirty="0" smtClean="0">
              <a:solidFill>
                <a:srgbClr val="00B0F0"/>
              </a:solidFill>
            </a:rPr>
            <a:t> </a:t>
          </a:r>
          <a:r>
            <a:rPr lang="uk-UA" sz="2000" b="1" dirty="0" smtClean="0">
              <a:solidFill>
                <a:schemeClr val="bg1"/>
              </a:solidFill>
              <a:ea typeface="Calibri"/>
            </a:rPr>
            <a:t>Пологівський район  - </a:t>
          </a:r>
          <a:r>
            <a:rPr lang="uk-UA" sz="2000" b="1" dirty="0" err="1" smtClean="0">
              <a:solidFill>
                <a:schemeClr val="bg1"/>
              </a:solidFill>
              <a:ea typeface="Calibri"/>
            </a:rPr>
            <a:t>інвестиційно</a:t>
          </a:r>
          <a:r>
            <a:rPr lang="uk-UA" sz="2000" b="1" dirty="0" smtClean="0">
              <a:solidFill>
                <a:schemeClr val="bg1"/>
              </a:solidFill>
              <a:ea typeface="Calibri"/>
            </a:rPr>
            <a:t> приваблива територія з розвинутими індустріальним  комплексом та інфраструктурою</a:t>
          </a:r>
          <a:endParaRPr lang="uk-UA" sz="2000" dirty="0"/>
        </a:p>
      </dgm:t>
    </dgm:pt>
    <dgm:pt modelId="{2271007D-BE00-469C-804F-EC2BEBD1BA5C}" type="parTrans" cxnId="{92FF6929-4378-40E6-806C-3C8AC1A3B163}">
      <dgm:prSet/>
      <dgm:spPr/>
      <dgm:t>
        <a:bodyPr/>
        <a:lstStyle/>
        <a:p>
          <a:endParaRPr lang="uk-UA" sz="2000"/>
        </a:p>
      </dgm:t>
    </dgm:pt>
    <dgm:pt modelId="{67C9E208-EEFD-4FBE-8BCD-553F7196B0A5}" type="sibTrans" cxnId="{92FF6929-4378-40E6-806C-3C8AC1A3B163}">
      <dgm:prSet/>
      <dgm:spPr/>
      <dgm:t>
        <a:bodyPr/>
        <a:lstStyle/>
        <a:p>
          <a:endParaRPr lang="uk-UA" sz="2000"/>
        </a:p>
      </dgm:t>
    </dgm:pt>
    <dgm:pt modelId="{4D79F82D-9831-4EF8-B979-4232EEBCC5BE}">
      <dgm:prSet phldrT="[Текст]" custT="1"/>
      <dgm:spPr>
        <a:solidFill>
          <a:schemeClr val="accent2">
            <a:lumMod val="75000"/>
            <a:alpha val="34000"/>
          </a:schemeClr>
        </a:solidFill>
      </dgm:spPr>
      <dgm:t>
        <a:bodyPr/>
        <a:lstStyle/>
        <a:p>
          <a:r>
            <a:rPr lang="uk-UA" sz="2400" b="1" dirty="0" smtClean="0">
              <a:solidFill>
                <a:srgbClr val="92D050"/>
              </a:solidFill>
            </a:rPr>
            <a:t>Стратегічна ціль № 3:</a:t>
          </a:r>
          <a:r>
            <a:rPr lang="uk-UA" sz="2400" b="1" dirty="0" smtClean="0">
              <a:solidFill>
                <a:srgbClr val="00B0F0"/>
              </a:solidFill>
            </a:rPr>
            <a:t> </a:t>
          </a:r>
          <a:r>
            <a:rPr lang="uk-UA" sz="2000" b="1" dirty="0" smtClean="0">
              <a:solidFill>
                <a:schemeClr val="bg1"/>
              </a:solidFill>
            </a:rPr>
            <a:t>Пологівський район  - </a:t>
          </a:r>
          <a:r>
            <a:rPr lang="uk-UA" sz="2000" b="1" dirty="0" err="1" smtClean="0">
              <a:solidFill>
                <a:schemeClr val="bg1"/>
              </a:solidFill>
            </a:rPr>
            <a:t>район</a:t>
          </a:r>
          <a:r>
            <a:rPr lang="uk-UA" sz="2000" b="1" dirty="0" smtClean="0">
              <a:solidFill>
                <a:schemeClr val="bg1"/>
              </a:solidFill>
            </a:rPr>
            <a:t> з </a:t>
          </a:r>
        </a:p>
        <a:p>
          <a:r>
            <a:rPr lang="uk-UA" sz="2000" b="1" dirty="0" smtClean="0">
              <a:solidFill>
                <a:schemeClr val="bg1"/>
              </a:solidFill>
            </a:rPr>
            <a:t>розвинутими сільськими територіями </a:t>
          </a:r>
          <a:endParaRPr lang="uk-UA" sz="2000" dirty="0"/>
        </a:p>
      </dgm:t>
    </dgm:pt>
    <dgm:pt modelId="{EAE188AF-A254-4B28-9898-7C5672C32A2E}" type="parTrans" cxnId="{303B9001-BE59-47EB-B21A-AD13501C2824}">
      <dgm:prSet/>
      <dgm:spPr/>
      <dgm:t>
        <a:bodyPr/>
        <a:lstStyle/>
        <a:p>
          <a:endParaRPr lang="uk-UA" sz="2000"/>
        </a:p>
      </dgm:t>
    </dgm:pt>
    <dgm:pt modelId="{88FA75DB-7B54-4C29-AC02-D7B28DE828D6}" type="sibTrans" cxnId="{303B9001-BE59-47EB-B21A-AD13501C2824}">
      <dgm:prSet/>
      <dgm:spPr/>
      <dgm:t>
        <a:bodyPr/>
        <a:lstStyle/>
        <a:p>
          <a:endParaRPr lang="uk-UA" sz="2000"/>
        </a:p>
      </dgm:t>
    </dgm:pt>
    <dgm:pt modelId="{62D856FB-CBEC-4E06-AADC-5E31DAB6A025}" type="pres">
      <dgm:prSet presAssocID="{DFC9AB3C-10FD-4805-BB7A-0E0DAAC63C5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D96D4FE-BD77-4999-957D-A35A837A34B1}" type="pres">
      <dgm:prSet presAssocID="{4D79F82D-9831-4EF8-B979-4232EEBCC5BE}" presName="boxAndChildren" presStyleCnt="0"/>
      <dgm:spPr/>
    </dgm:pt>
    <dgm:pt modelId="{BB6ACDDF-26D8-415B-AFC1-2E6B1DB9317D}" type="pres">
      <dgm:prSet presAssocID="{4D79F82D-9831-4EF8-B979-4232EEBCC5BE}" presName="parentTextBox" presStyleLbl="node1" presStyleIdx="0" presStyleCnt="3"/>
      <dgm:spPr/>
      <dgm:t>
        <a:bodyPr/>
        <a:lstStyle/>
        <a:p>
          <a:endParaRPr lang="uk-UA"/>
        </a:p>
      </dgm:t>
    </dgm:pt>
    <dgm:pt modelId="{AC306875-3ADC-4E52-AF68-1F4A89B71CEE}" type="pres">
      <dgm:prSet presAssocID="{67C9E208-EEFD-4FBE-8BCD-553F7196B0A5}" presName="sp" presStyleCnt="0"/>
      <dgm:spPr/>
    </dgm:pt>
    <dgm:pt modelId="{8D7C1FFE-B877-4566-A74E-5CC7730F6CDD}" type="pres">
      <dgm:prSet presAssocID="{A78F8745-37CA-4EFE-84BE-0A404F9D5F93}" presName="arrowAndChildren" presStyleCnt="0"/>
      <dgm:spPr/>
    </dgm:pt>
    <dgm:pt modelId="{9203F487-83A1-48F2-9CD2-DA19C6A313D2}" type="pres">
      <dgm:prSet presAssocID="{A78F8745-37CA-4EFE-84BE-0A404F9D5F93}" presName="parentTextArrow" presStyleLbl="node1" presStyleIdx="1" presStyleCnt="3"/>
      <dgm:spPr/>
      <dgm:t>
        <a:bodyPr/>
        <a:lstStyle/>
        <a:p>
          <a:endParaRPr lang="uk-UA"/>
        </a:p>
      </dgm:t>
    </dgm:pt>
    <dgm:pt modelId="{22863A22-BBAA-4698-A79C-4190BF5B3887}" type="pres">
      <dgm:prSet presAssocID="{574C0F9C-E40C-42F5-A6A5-837625C58815}" presName="sp" presStyleCnt="0"/>
      <dgm:spPr/>
    </dgm:pt>
    <dgm:pt modelId="{168CB328-8FA2-4FA5-8470-0A78DCB88F31}" type="pres">
      <dgm:prSet presAssocID="{F1EA4366-4B5B-491C-87D5-2CB1F72BD5F1}" presName="arrowAndChildren" presStyleCnt="0"/>
      <dgm:spPr/>
    </dgm:pt>
    <dgm:pt modelId="{CDE6E032-52FF-4F99-BBDF-12209332DE0B}" type="pres">
      <dgm:prSet presAssocID="{F1EA4366-4B5B-491C-87D5-2CB1F72BD5F1}" presName="parentTextArrow" presStyleLbl="node1" presStyleIdx="2" presStyleCnt="3"/>
      <dgm:spPr/>
      <dgm:t>
        <a:bodyPr/>
        <a:lstStyle/>
        <a:p>
          <a:endParaRPr lang="uk-UA"/>
        </a:p>
      </dgm:t>
    </dgm:pt>
  </dgm:ptLst>
  <dgm:cxnLst>
    <dgm:cxn modelId="{8F65730F-2FF4-49E8-95F4-B5ADA17BE957}" srcId="{DFC9AB3C-10FD-4805-BB7A-0E0DAAC63C52}" destId="{F1EA4366-4B5B-491C-87D5-2CB1F72BD5F1}" srcOrd="0" destOrd="0" parTransId="{094B0B4E-F5E4-40BB-9426-D89A013B8446}" sibTransId="{574C0F9C-E40C-42F5-A6A5-837625C58815}"/>
    <dgm:cxn modelId="{303B9001-BE59-47EB-B21A-AD13501C2824}" srcId="{DFC9AB3C-10FD-4805-BB7A-0E0DAAC63C52}" destId="{4D79F82D-9831-4EF8-B979-4232EEBCC5BE}" srcOrd="2" destOrd="0" parTransId="{EAE188AF-A254-4B28-9898-7C5672C32A2E}" sibTransId="{88FA75DB-7B54-4C29-AC02-D7B28DE828D6}"/>
    <dgm:cxn modelId="{F6F5C950-6A65-45AF-B762-89CEB234FFE0}" type="presOf" srcId="{DFC9AB3C-10FD-4805-BB7A-0E0DAAC63C52}" destId="{62D856FB-CBEC-4E06-AADC-5E31DAB6A025}" srcOrd="0" destOrd="0" presId="urn:microsoft.com/office/officeart/2005/8/layout/process4"/>
    <dgm:cxn modelId="{EB4352C7-0B0D-4805-8320-2235EBA553A6}" type="presOf" srcId="{F1EA4366-4B5B-491C-87D5-2CB1F72BD5F1}" destId="{CDE6E032-52FF-4F99-BBDF-12209332DE0B}" srcOrd="0" destOrd="0" presId="urn:microsoft.com/office/officeart/2005/8/layout/process4"/>
    <dgm:cxn modelId="{92FF6929-4378-40E6-806C-3C8AC1A3B163}" srcId="{DFC9AB3C-10FD-4805-BB7A-0E0DAAC63C52}" destId="{A78F8745-37CA-4EFE-84BE-0A404F9D5F93}" srcOrd="1" destOrd="0" parTransId="{2271007D-BE00-469C-804F-EC2BEBD1BA5C}" sibTransId="{67C9E208-EEFD-4FBE-8BCD-553F7196B0A5}"/>
    <dgm:cxn modelId="{777D894B-6E80-4D86-A7E3-8677DBF560A8}" type="presOf" srcId="{A78F8745-37CA-4EFE-84BE-0A404F9D5F93}" destId="{9203F487-83A1-48F2-9CD2-DA19C6A313D2}" srcOrd="0" destOrd="0" presId="urn:microsoft.com/office/officeart/2005/8/layout/process4"/>
    <dgm:cxn modelId="{5B9A4A19-5743-4F22-BDF4-5E3674B522A4}" type="presOf" srcId="{4D79F82D-9831-4EF8-B979-4232EEBCC5BE}" destId="{BB6ACDDF-26D8-415B-AFC1-2E6B1DB9317D}" srcOrd="0" destOrd="0" presId="urn:microsoft.com/office/officeart/2005/8/layout/process4"/>
    <dgm:cxn modelId="{74749DE0-F402-4CA2-B3A0-EFF819BF62CA}" type="presParOf" srcId="{62D856FB-CBEC-4E06-AADC-5E31DAB6A025}" destId="{7D96D4FE-BD77-4999-957D-A35A837A34B1}" srcOrd="0" destOrd="0" presId="urn:microsoft.com/office/officeart/2005/8/layout/process4"/>
    <dgm:cxn modelId="{EBD9E920-CED3-4BCC-97C5-5CC91A81B9F2}" type="presParOf" srcId="{7D96D4FE-BD77-4999-957D-A35A837A34B1}" destId="{BB6ACDDF-26D8-415B-AFC1-2E6B1DB9317D}" srcOrd="0" destOrd="0" presId="urn:microsoft.com/office/officeart/2005/8/layout/process4"/>
    <dgm:cxn modelId="{4ECA173B-625D-4ADF-B263-F6D94BC6B91D}" type="presParOf" srcId="{62D856FB-CBEC-4E06-AADC-5E31DAB6A025}" destId="{AC306875-3ADC-4E52-AF68-1F4A89B71CEE}" srcOrd="1" destOrd="0" presId="urn:microsoft.com/office/officeart/2005/8/layout/process4"/>
    <dgm:cxn modelId="{B2E45E43-4094-46E8-BCAF-0EEA77A099BF}" type="presParOf" srcId="{62D856FB-CBEC-4E06-AADC-5E31DAB6A025}" destId="{8D7C1FFE-B877-4566-A74E-5CC7730F6CDD}" srcOrd="2" destOrd="0" presId="urn:microsoft.com/office/officeart/2005/8/layout/process4"/>
    <dgm:cxn modelId="{132E27AE-CA8A-4371-A5E3-D45AEBD9142B}" type="presParOf" srcId="{8D7C1FFE-B877-4566-A74E-5CC7730F6CDD}" destId="{9203F487-83A1-48F2-9CD2-DA19C6A313D2}" srcOrd="0" destOrd="0" presId="urn:microsoft.com/office/officeart/2005/8/layout/process4"/>
    <dgm:cxn modelId="{EC1FC602-9380-454B-9109-FA1A94339E49}" type="presParOf" srcId="{62D856FB-CBEC-4E06-AADC-5E31DAB6A025}" destId="{22863A22-BBAA-4698-A79C-4190BF5B3887}" srcOrd="3" destOrd="0" presId="urn:microsoft.com/office/officeart/2005/8/layout/process4"/>
    <dgm:cxn modelId="{5BA43270-2A10-4212-B520-69D719B39F0D}" type="presParOf" srcId="{62D856FB-CBEC-4E06-AADC-5E31DAB6A025}" destId="{168CB328-8FA2-4FA5-8470-0A78DCB88F31}" srcOrd="4" destOrd="0" presId="urn:microsoft.com/office/officeart/2005/8/layout/process4"/>
    <dgm:cxn modelId="{C4DD6771-3F39-468B-B5DD-23D38462FF21}" type="presParOf" srcId="{168CB328-8FA2-4FA5-8470-0A78DCB88F31}" destId="{CDE6E032-52FF-4F99-BBDF-12209332DE0B}" srcOrd="0" destOrd="0" presId="urn:microsoft.com/office/officeart/2005/8/layout/process4"/>
  </dgm:cxnLst>
  <dgm:bg>
    <a:solidFill>
      <a:schemeClr val="tx2">
        <a:alpha val="34000"/>
      </a:schemeClr>
    </a:solidFill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53B5B8-580F-4A2A-B05F-0A2C630CA15C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68B0E7E-615F-4BB6-8300-5BC85C7476E8}">
      <dgm:prSet phldrT="[Текст]" custT="1"/>
      <dgm:spPr/>
      <dgm:t>
        <a:bodyPr/>
        <a:lstStyle/>
        <a:p>
          <a:r>
            <a:rPr lang="uk-UA" sz="1400" dirty="0" smtClean="0">
              <a:solidFill>
                <a:srgbClr val="FFFF00"/>
              </a:solidFill>
              <a:effectLst/>
            </a:rPr>
            <a:t>Оперативна ціль 1.1: </a:t>
          </a:r>
          <a:r>
            <a:rPr lang="uk-UA" sz="1400" dirty="0" smtClean="0">
              <a:solidFill>
                <a:schemeClr val="bg1"/>
              </a:solidFill>
              <a:effectLst/>
            </a:rPr>
            <a:t>Покращення стану здоров’я населення</a:t>
          </a:r>
          <a:endParaRPr lang="uk-UA" sz="1400" dirty="0">
            <a:solidFill>
              <a:schemeClr val="bg1"/>
            </a:solidFill>
          </a:endParaRPr>
        </a:p>
      </dgm:t>
    </dgm:pt>
    <dgm:pt modelId="{A1561BA0-C458-4124-9D6F-8A0F2B99DE45}" type="parTrans" cxnId="{70FA73CC-4E67-486A-8B94-45E3329A9BB0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33FED379-EA15-4C2B-8B14-95D7E12FFC0F}" type="sibTrans" cxnId="{70FA73CC-4E67-486A-8B94-45E3329A9BB0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FBA31FAE-3728-44FB-91F5-7D1EE6E18745}">
      <dgm:prSet phldrT="[Текст]" custT="1"/>
      <dgm:spPr/>
      <dgm:t>
        <a:bodyPr/>
        <a:lstStyle/>
        <a:p>
          <a:r>
            <a:rPr lang="uk-UA" sz="1400" dirty="0" smtClean="0">
              <a:solidFill>
                <a:srgbClr val="FFFF00"/>
              </a:solidFill>
              <a:effectLst/>
            </a:rPr>
            <a:t>Оперативна ціль 1.2</a:t>
          </a:r>
          <a:r>
            <a:rPr lang="uk-UA" sz="1400" dirty="0" smtClean="0">
              <a:solidFill>
                <a:schemeClr val="bg1"/>
              </a:solidFill>
              <a:effectLst/>
            </a:rPr>
            <a:t>: Створення сприятливих умов для навчання, розвитку та виховання школярів, занять населення фізичною культурою і спортом</a:t>
          </a:r>
          <a:endParaRPr lang="uk-UA" sz="1400" dirty="0">
            <a:solidFill>
              <a:schemeClr val="bg1"/>
            </a:solidFill>
          </a:endParaRPr>
        </a:p>
      </dgm:t>
    </dgm:pt>
    <dgm:pt modelId="{001F5B4B-65B9-41C4-A94D-14F762D6DD9B}" type="parTrans" cxnId="{F1ED18A5-300D-4669-BF86-61E2151B2E36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31DB9182-5897-4397-B5E5-99FC21824930}" type="sibTrans" cxnId="{F1ED18A5-300D-4669-BF86-61E2151B2E36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013D6952-11B9-4E19-9E3B-749D5FA93BC8}">
      <dgm:prSet phldrT="[Текст]" custT="1"/>
      <dgm:spPr/>
      <dgm:t>
        <a:bodyPr/>
        <a:lstStyle/>
        <a:p>
          <a:r>
            <a:rPr lang="uk-UA" sz="1400" dirty="0" smtClean="0">
              <a:solidFill>
                <a:srgbClr val="FFFF00"/>
              </a:solidFill>
              <a:effectLst/>
            </a:rPr>
            <a:t>Оперативна ціль 1.3</a:t>
          </a:r>
          <a:r>
            <a:rPr lang="uk-UA" sz="1400" dirty="0" smtClean="0">
              <a:solidFill>
                <a:schemeClr val="bg1"/>
              </a:solidFill>
              <a:effectLst/>
            </a:rPr>
            <a:t>: Забезпечення населення якісними </a:t>
          </a:r>
          <a:r>
            <a:rPr lang="uk-UA" sz="1400" dirty="0" err="1" smtClean="0">
              <a:solidFill>
                <a:schemeClr val="bg1"/>
              </a:solidFill>
              <a:effectLst/>
            </a:rPr>
            <a:t>житлово</a:t>
          </a:r>
          <a:r>
            <a:rPr lang="uk-UA" sz="1400" dirty="0" smtClean="0">
              <a:solidFill>
                <a:schemeClr val="bg1"/>
              </a:solidFill>
              <a:effectLst/>
            </a:rPr>
            <a:t> – комунальними послугами</a:t>
          </a:r>
          <a:endParaRPr lang="uk-UA" sz="1400" dirty="0">
            <a:solidFill>
              <a:schemeClr val="bg1"/>
            </a:solidFill>
          </a:endParaRPr>
        </a:p>
      </dgm:t>
    </dgm:pt>
    <dgm:pt modelId="{7CB7DB14-57E5-4BF1-AB61-48DFFDC9B7CE}" type="parTrans" cxnId="{BFDD8BE0-D3EE-48C5-AEC8-ED08F8C217EA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DB0B5C7F-A0E7-43AE-9DC6-222DBC7A19FC}" type="sibTrans" cxnId="{BFDD8BE0-D3EE-48C5-AEC8-ED08F8C217EA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8C940D7E-5B70-40A5-941F-6004B16645DC}">
      <dgm:prSet custT="1"/>
      <dgm:spPr/>
      <dgm:t>
        <a:bodyPr/>
        <a:lstStyle/>
        <a:p>
          <a:r>
            <a:rPr lang="uk-UA" sz="1400" dirty="0" smtClean="0">
              <a:solidFill>
                <a:srgbClr val="FFFF00"/>
              </a:solidFill>
              <a:effectLst/>
            </a:rPr>
            <a:t>Оперативна ціль 1.4</a:t>
          </a:r>
          <a:r>
            <a:rPr lang="uk-UA" sz="1400" dirty="0" smtClean="0">
              <a:solidFill>
                <a:schemeClr val="bg1"/>
              </a:solidFill>
              <a:effectLst/>
            </a:rPr>
            <a:t>: Створення умов для поліпшення стану довкілля, розвиток природно – заповідної справи та </a:t>
          </a:r>
          <a:r>
            <a:rPr lang="uk-UA" sz="1400" dirty="0" err="1" smtClean="0">
              <a:solidFill>
                <a:schemeClr val="bg1"/>
              </a:solidFill>
              <a:effectLst/>
            </a:rPr>
            <a:t>екомережі</a:t>
          </a:r>
          <a:endParaRPr lang="uk-UA" sz="1400" dirty="0">
            <a:solidFill>
              <a:schemeClr val="bg1"/>
            </a:solidFill>
          </a:endParaRPr>
        </a:p>
      </dgm:t>
    </dgm:pt>
    <dgm:pt modelId="{32AF36D8-B34F-42DC-9F98-BF17E4F494A5}" type="parTrans" cxnId="{9C9E919A-27F4-4CF0-908C-CC4E1F65DF7E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243DD19F-A562-4CC5-8379-38229F738215}" type="sibTrans" cxnId="{9C9E919A-27F4-4CF0-908C-CC4E1F65DF7E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63C8988B-0CB1-4B3E-9918-BC93D6B1F8BB}">
      <dgm:prSet custT="1"/>
      <dgm:spPr/>
      <dgm:t>
        <a:bodyPr/>
        <a:lstStyle/>
        <a:p>
          <a:r>
            <a:rPr lang="uk-UA" sz="1400" dirty="0" smtClean="0">
              <a:solidFill>
                <a:srgbClr val="FFFF00"/>
              </a:solidFill>
              <a:effectLst/>
            </a:rPr>
            <a:t>Оперативна ціль 1.5</a:t>
          </a:r>
          <a:r>
            <a:rPr lang="uk-UA" sz="1400" dirty="0" smtClean="0">
              <a:solidFill>
                <a:schemeClr val="bg1"/>
              </a:solidFill>
              <a:effectLst/>
            </a:rPr>
            <a:t>: </a:t>
          </a:r>
          <a:r>
            <a:rPr lang="uk-UA" sz="1400" dirty="0" err="1" smtClean="0">
              <a:solidFill>
                <a:schemeClr val="bg1"/>
              </a:solidFill>
              <a:effectLst/>
            </a:rPr>
            <a:t>Енрергоефективність</a:t>
          </a:r>
          <a:r>
            <a:rPr lang="uk-UA" sz="1400" dirty="0" smtClean="0">
              <a:solidFill>
                <a:schemeClr val="bg1"/>
              </a:solidFill>
              <a:effectLst/>
            </a:rPr>
            <a:t> та підтримка альтернативної енергетики</a:t>
          </a:r>
          <a:endParaRPr lang="uk-UA" sz="1400" dirty="0">
            <a:solidFill>
              <a:schemeClr val="bg1"/>
            </a:solidFill>
          </a:endParaRPr>
        </a:p>
      </dgm:t>
    </dgm:pt>
    <dgm:pt modelId="{B3DE2A24-A328-4FA3-AB5E-183A2B9A845A}" type="parTrans" cxnId="{CAE2FB97-27B9-4D85-B937-9EA8B199255A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1C24F427-AD09-4705-9983-75C67FC36778}" type="sibTrans" cxnId="{CAE2FB97-27B9-4D85-B937-9EA8B199255A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F6B3B194-0EAD-4B59-814B-676B9C2E8571}">
      <dgm:prSet custT="1"/>
      <dgm:spPr/>
      <dgm:t>
        <a:bodyPr/>
        <a:lstStyle/>
        <a:p>
          <a:r>
            <a:rPr lang="uk-UA" sz="1400" dirty="0" smtClean="0">
              <a:solidFill>
                <a:srgbClr val="FFFF00"/>
              </a:solidFill>
              <a:effectLst/>
            </a:rPr>
            <a:t>Оперативна ціль 1.6</a:t>
          </a:r>
          <a:r>
            <a:rPr lang="uk-UA" sz="1400" dirty="0" smtClean="0">
              <a:solidFill>
                <a:schemeClr val="bg1"/>
              </a:solidFill>
              <a:effectLst/>
            </a:rPr>
            <a:t>: Збереження та ремонт існуючої </a:t>
          </a:r>
          <a:r>
            <a:rPr lang="uk-UA" sz="1400" dirty="0" err="1" smtClean="0">
              <a:solidFill>
                <a:schemeClr val="bg1"/>
              </a:solidFill>
              <a:effectLst/>
            </a:rPr>
            <a:t>вулично</a:t>
          </a:r>
          <a:r>
            <a:rPr lang="uk-UA" sz="1400" dirty="0" smtClean="0">
              <a:solidFill>
                <a:schemeClr val="bg1"/>
              </a:solidFill>
              <a:effectLst/>
            </a:rPr>
            <a:t> – дорожньої та </a:t>
          </a:r>
          <a:r>
            <a:rPr lang="uk-UA" sz="1400" dirty="0" err="1" smtClean="0">
              <a:solidFill>
                <a:schemeClr val="bg1"/>
              </a:solidFill>
              <a:effectLst/>
            </a:rPr>
            <a:t>автотранспортньої</a:t>
          </a:r>
          <a:r>
            <a:rPr lang="uk-UA" sz="1400" dirty="0" smtClean="0">
              <a:solidFill>
                <a:schemeClr val="bg1"/>
              </a:solidFill>
              <a:effectLst/>
            </a:rPr>
            <a:t> мережі</a:t>
          </a:r>
          <a:endParaRPr lang="uk-UA" sz="1400" dirty="0">
            <a:solidFill>
              <a:schemeClr val="bg1"/>
            </a:solidFill>
          </a:endParaRPr>
        </a:p>
      </dgm:t>
    </dgm:pt>
    <dgm:pt modelId="{893382CB-BA14-4687-9B44-334876FBB52B}" type="parTrans" cxnId="{AC527BB1-995B-4AB7-924D-86C043A1A104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B48C5E5A-3A1A-41D7-B5AD-B2A0165254B2}" type="sibTrans" cxnId="{AC527BB1-995B-4AB7-924D-86C043A1A104}">
      <dgm:prSet/>
      <dgm:spPr/>
      <dgm:t>
        <a:bodyPr/>
        <a:lstStyle/>
        <a:p>
          <a:endParaRPr lang="uk-UA" sz="1600">
            <a:solidFill>
              <a:schemeClr val="bg1"/>
            </a:solidFill>
          </a:endParaRPr>
        </a:p>
      </dgm:t>
    </dgm:pt>
    <dgm:pt modelId="{6D78290E-D449-4D22-A40C-1DDBE9083350}" type="pres">
      <dgm:prSet presAssocID="{4053B5B8-580F-4A2A-B05F-0A2C630CA15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A0EFE3E-6F6E-42FA-BE24-A43EF107C622}" type="pres">
      <dgm:prSet presAssocID="{468B0E7E-615F-4BB6-8300-5BC85C7476E8}" presName="compNode" presStyleCnt="0"/>
      <dgm:spPr/>
    </dgm:pt>
    <dgm:pt modelId="{299A7232-7C6C-43F8-B876-EFA7FFA21A25}" type="pres">
      <dgm:prSet presAssocID="{468B0E7E-615F-4BB6-8300-5BC85C7476E8}" presName="pictRect" presStyleLbl="node1" presStyleIdx="0" presStyleCnt="6" custScaleX="79059" custScaleY="83250" custLinFactNeighborX="707" custLinFactNeighborY="-798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E4D1622-1DCF-44C6-BC1E-C9FCF0711527}" type="pres">
      <dgm:prSet presAssocID="{468B0E7E-615F-4BB6-8300-5BC85C7476E8}" presName="textRect" presStyleLbl="revTx" presStyleIdx="0" presStyleCnt="6" custScaleX="120976" custLinFactNeighborX="1456" custLinFactNeighborY="-2407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EE506C0-41CE-4069-9C10-DCD368D45E18}" type="pres">
      <dgm:prSet presAssocID="{33FED379-EA15-4C2B-8B14-95D7E12FFC0F}" presName="sibTrans" presStyleLbl="sibTrans2D1" presStyleIdx="0" presStyleCnt="0"/>
      <dgm:spPr/>
      <dgm:t>
        <a:bodyPr/>
        <a:lstStyle/>
        <a:p>
          <a:endParaRPr lang="uk-UA"/>
        </a:p>
      </dgm:t>
    </dgm:pt>
    <dgm:pt modelId="{A1DD9A58-7233-43B1-BFDC-341E0E22F41D}" type="pres">
      <dgm:prSet presAssocID="{FBA31FAE-3728-44FB-91F5-7D1EE6E18745}" presName="compNode" presStyleCnt="0"/>
      <dgm:spPr/>
    </dgm:pt>
    <dgm:pt modelId="{95B45C45-74AF-4EB6-B3E5-566B58E5705D}" type="pres">
      <dgm:prSet presAssocID="{FBA31FAE-3728-44FB-91F5-7D1EE6E18745}" presName="pictRect" presStyleLbl="node1" presStyleIdx="1" presStyleCnt="6" custScaleX="86565" custScaleY="85514" custLinFactNeighborX="-4685" custLinFactNeighborY="-738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FD7FC56-B2A0-4D3F-A9DA-BFAF451B5B9D}" type="pres">
      <dgm:prSet presAssocID="{FBA31FAE-3728-44FB-91F5-7D1EE6E18745}" presName="textRect" presStyleLbl="revTx" presStyleIdx="1" presStyleCnt="6" custScaleX="218823" custLinFactNeighborX="7030" custLinFactNeighborY="-3147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68054DE-A1AA-4319-9516-F182DA6EFF32}" type="pres">
      <dgm:prSet presAssocID="{31DB9182-5897-4397-B5E5-99FC21824930}" presName="sibTrans" presStyleLbl="sibTrans2D1" presStyleIdx="0" presStyleCnt="0"/>
      <dgm:spPr/>
      <dgm:t>
        <a:bodyPr/>
        <a:lstStyle/>
        <a:p>
          <a:endParaRPr lang="uk-UA"/>
        </a:p>
      </dgm:t>
    </dgm:pt>
    <dgm:pt modelId="{AB3365DB-4260-454A-87B4-C8D778B15358}" type="pres">
      <dgm:prSet presAssocID="{013D6952-11B9-4E19-9E3B-749D5FA93BC8}" presName="compNode" presStyleCnt="0"/>
      <dgm:spPr/>
    </dgm:pt>
    <dgm:pt modelId="{A315DDB3-3466-48FB-98D3-C4A267CCB223}" type="pres">
      <dgm:prSet presAssocID="{013D6952-11B9-4E19-9E3B-749D5FA93BC8}" presName="pictRect" presStyleLbl="node1" presStyleIdx="2" presStyleCnt="6" custScaleX="86565" custScaleY="85514" custLinFactNeighborX="-2118" custLinFactNeighborY="-873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9AA5A94-24D4-45E1-8382-9E83DD5559CF}" type="pres">
      <dgm:prSet presAssocID="{013D6952-11B9-4E19-9E3B-749D5FA93BC8}" presName="textRect" presStyleLbl="revTx" presStyleIdx="2" presStyleCnt="6" custScaleX="141337" custLinFactNeighborX="-2974" custLinFactNeighborY="-3147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A1CD3E9-88EF-4BBD-B90B-5C2C523509D8}" type="pres">
      <dgm:prSet presAssocID="{DB0B5C7F-A0E7-43AE-9DC6-222DBC7A19FC}" presName="sibTrans" presStyleLbl="sibTrans2D1" presStyleIdx="0" presStyleCnt="0"/>
      <dgm:spPr/>
      <dgm:t>
        <a:bodyPr/>
        <a:lstStyle/>
        <a:p>
          <a:endParaRPr lang="uk-UA"/>
        </a:p>
      </dgm:t>
    </dgm:pt>
    <dgm:pt modelId="{428DD8FF-212B-4AF8-8DA5-C5B12653C07D}" type="pres">
      <dgm:prSet presAssocID="{8C940D7E-5B70-40A5-941F-6004B16645DC}" presName="compNode" presStyleCnt="0"/>
      <dgm:spPr/>
    </dgm:pt>
    <dgm:pt modelId="{BDFCD9B6-DE49-46F3-90C0-0211BE7B2554}" type="pres">
      <dgm:prSet presAssocID="{8C940D7E-5B70-40A5-941F-6004B16645DC}" presName="pictRect" presStyleLbl="node1" presStyleIdx="3" presStyleCnt="6" custScaleX="86565" custScaleY="85514" custLinFactNeighborX="-14940" custLinFactNeighborY="-970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B5933E3B-3B5B-415D-BF27-C3DC5509523B}" type="pres">
      <dgm:prSet presAssocID="{8C940D7E-5B70-40A5-941F-6004B16645DC}" presName="textRect" presStyleLbl="revTx" presStyleIdx="3" presStyleCnt="6" custScaleX="183715" custScaleY="119075" custLinFactNeighborX="-106" custLinFactNeighborY="-1957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CA6BD8A-579E-4306-A391-4C266E218A33}" type="pres">
      <dgm:prSet presAssocID="{243DD19F-A562-4CC5-8379-38229F738215}" presName="sibTrans" presStyleLbl="sibTrans2D1" presStyleIdx="0" presStyleCnt="0"/>
      <dgm:spPr/>
      <dgm:t>
        <a:bodyPr/>
        <a:lstStyle/>
        <a:p>
          <a:endParaRPr lang="uk-UA"/>
        </a:p>
      </dgm:t>
    </dgm:pt>
    <dgm:pt modelId="{D62F4D93-C4B9-4CA5-8EFB-A38F97375825}" type="pres">
      <dgm:prSet presAssocID="{63C8988B-0CB1-4B3E-9918-BC93D6B1F8BB}" presName="compNode" presStyleCnt="0"/>
      <dgm:spPr/>
    </dgm:pt>
    <dgm:pt modelId="{88743AE7-A2C9-43B0-9827-652D072FB77F}" type="pres">
      <dgm:prSet presAssocID="{63C8988B-0CB1-4B3E-9918-BC93D6B1F8BB}" presName="pictRect" presStyleLbl="node1" presStyleIdx="4" presStyleCnt="6" custScaleX="86565" custScaleY="94003" custLinFactNeighborX="-13954" custLinFactNeighborY="-12219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4B53A8EC-1B84-41B5-8C7F-F84BD382A6CD}" type="pres">
      <dgm:prSet presAssocID="{63C8988B-0CB1-4B3E-9918-BC93D6B1F8BB}" presName="textRect" presStyleLbl="revTx" presStyleIdx="4" presStyleCnt="6" custScaleX="158873" custScaleY="74898" custLinFactNeighborX="-5141" custLinFactNeighborY="-4405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7A01DEE-C55A-4090-A9B9-40AA2BE6EB72}" type="pres">
      <dgm:prSet presAssocID="{1C24F427-AD09-4705-9983-75C67FC36778}" presName="sibTrans" presStyleLbl="sibTrans2D1" presStyleIdx="0" presStyleCnt="0"/>
      <dgm:spPr/>
      <dgm:t>
        <a:bodyPr/>
        <a:lstStyle/>
        <a:p>
          <a:endParaRPr lang="uk-UA"/>
        </a:p>
      </dgm:t>
    </dgm:pt>
    <dgm:pt modelId="{3C2850D8-9033-4274-A0D9-2EB52CCEE231}" type="pres">
      <dgm:prSet presAssocID="{F6B3B194-0EAD-4B59-814B-676B9C2E8571}" presName="compNode" presStyleCnt="0"/>
      <dgm:spPr/>
    </dgm:pt>
    <dgm:pt modelId="{88833DB4-F76E-4292-BCA0-F01D5A9B2190}" type="pres">
      <dgm:prSet presAssocID="{F6B3B194-0EAD-4B59-814B-676B9C2E8571}" presName="pictRect" presStyleLbl="node1" presStyleIdx="5" presStyleCnt="6" custScaleX="86565" custScaleY="85514" custLinFactNeighborX="-13412" custLinFactNeighborY="-8994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830BE342-0DE2-4029-9EB5-B3EDFF7496CF}" type="pres">
      <dgm:prSet presAssocID="{F6B3B194-0EAD-4B59-814B-676B9C2E8571}" presName="textRect" presStyleLbl="revTx" presStyleIdx="5" presStyleCnt="6" custScaleX="160618" custScaleY="115875" custLinFactNeighborX="-7156" custLinFactNeighborY="-3079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63B8422-AADA-4A83-8B16-FB6E1DB32BE1}" type="presOf" srcId="{468B0E7E-615F-4BB6-8300-5BC85C7476E8}" destId="{9E4D1622-1DCF-44C6-BC1E-C9FCF0711527}" srcOrd="0" destOrd="0" presId="urn:microsoft.com/office/officeart/2005/8/layout/pList1"/>
    <dgm:cxn modelId="{6402ADC9-8DEE-41BF-B296-1AF401F5A5DE}" type="presOf" srcId="{63C8988B-0CB1-4B3E-9918-BC93D6B1F8BB}" destId="{4B53A8EC-1B84-41B5-8C7F-F84BD382A6CD}" srcOrd="0" destOrd="0" presId="urn:microsoft.com/office/officeart/2005/8/layout/pList1"/>
    <dgm:cxn modelId="{DB05AC3D-EE35-4A3A-9226-C5C26C910E97}" type="presOf" srcId="{33FED379-EA15-4C2B-8B14-95D7E12FFC0F}" destId="{0EE506C0-41CE-4069-9C10-DCD368D45E18}" srcOrd="0" destOrd="0" presId="urn:microsoft.com/office/officeart/2005/8/layout/pList1"/>
    <dgm:cxn modelId="{58683FC4-016C-4A7B-8AA3-0929250F8055}" type="presOf" srcId="{4053B5B8-580F-4A2A-B05F-0A2C630CA15C}" destId="{6D78290E-D449-4D22-A40C-1DDBE9083350}" srcOrd="0" destOrd="0" presId="urn:microsoft.com/office/officeart/2005/8/layout/pList1"/>
    <dgm:cxn modelId="{A7572295-145C-4A93-A6BE-00C218483CD3}" type="presOf" srcId="{DB0B5C7F-A0E7-43AE-9DC6-222DBC7A19FC}" destId="{9A1CD3E9-88EF-4BBD-B90B-5C2C523509D8}" srcOrd="0" destOrd="0" presId="urn:microsoft.com/office/officeart/2005/8/layout/pList1"/>
    <dgm:cxn modelId="{9C9E919A-27F4-4CF0-908C-CC4E1F65DF7E}" srcId="{4053B5B8-580F-4A2A-B05F-0A2C630CA15C}" destId="{8C940D7E-5B70-40A5-941F-6004B16645DC}" srcOrd="3" destOrd="0" parTransId="{32AF36D8-B34F-42DC-9F98-BF17E4F494A5}" sibTransId="{243DD19F-A562-4CC5-8379-38229F738215}"/>
    <dgm:cxn modelId="{AC527BB1-995B-4AB7-924D-86C043A1A104}" srcId="{4053B5B8-580F-4A2A-B05F-0A2C630CA15C}" destId="{F6B3B194-0EAD-4B59-814B-676B9C2E8571}" srcOrd="5" destOrd="0" parTransId="{893382CB-BA14-4687-9B44-334876FBB52B}" sibTransId="{B48C5E5A-3A1A-41D7-B5AD-B2A0165254B2}"/>
    <dgm:cxn modelId="{ED4EAF01-8746-4DBD-95A9-D5A11D23167A}" type="presOf" srcId="{013D6952-11B9-4E19-9E3B-749D5FA93BC8}" destId="{19AA5A94-24D4-45E1-8382-9E83DD5559CF}" srcOrd="0" destOrd="0" presId="urn:microsoft.com/office/officeart/2005/8/layout/pList1"/>
    <dgm:cxn modelId="{70FA73CC-4E67-486A-8B94-45E3329A9BB0}" srcId="{4053B5B8-580F-4A2A-B05F-0A2C630CA15C}" destId="{468B0E7E-615F-4BB6-8300-5BC85C7476E8}" srcOrd="0" destOrd="0" parTransId="{A1561BA0-C458-4124-9D6F-8A0F2B99DE45}" sibTransId="{33FED379-EA15-4C2B-8B14-95D7E12FFC0F}"/>
    <dgm:cxn modelId="{41D3C516-4CDB-40A6-8345-C3C20C49B012}" type="presOf" srcId="{31DB9182-5897-4397-B5E5-99FC21824930}" destId="{368054DE-A1AA-4319-9516-F182DA6EFF32}" srcOrd="0" destOrd="0" presId="urn:microsoft.com/office/officeart/2005/8/layout/pList1"/>
    <dgm:cxn modelId="{CCC30C3F-C76F-4E40-8A8C-0DD33D53D0F6}" type="presOf" srcId="{8C940D7E-5B70-40A5-941F-6004B16645DC}" destId="{B5933E3B-3B5B-415D-BF27-C3DC5509523B}" srcOrd="0" destOrd="0" presId="urn:microsoft.com/office/officeart/2005/8/layout/pList1"/>
    <dgm:cxn modelId="{899BB769-B961-4BA1-A739-13A355A00730}" type="presOf" srcId="{243DD19F-A562-4CC5-8379-38229F738215}" destId="{FCA6BD8A-579E-4306-A391-4C266E218A33}" srcOrd="0" destOrd="0" presId="urn:microsoft.com/office/officeart/2005/8/layout/pList1"/>
    <dgm:cxn modelId="{E8721CDC-D75D-43DF-9DE1-648156510828}" type="presOf" srcId="{F6B3B194-0EAD-4B59-814B-676B9C2E8571}" destId="{830BE342-0DE2-4029-9EB5-B3EDFF7496CF}" srcOrd="0" destOrd="0" presId="urn:microsoft.com/office/officeart/2005/8/layout/pList1"/>
    <dgm:cxn modelId="{8C7412F3-169A-42B1-99DE-64768EFDC4E4}" type="presOf" srcId="{FBA31FAE-3728-44FB-91F5-7D1EE6E18745}" destId="{6FD7FC56-B2A0-4D3F-A9DA-BFAF451B5B9D}" srcOrd="0" destOrd="0" presId="urn:microsoft.com/office/officeart/2005/8/layout/pList1"/>
    <dgm:cxn modelId="{BFDD8BE0-D3EE-48C5-AEC8-ED08F8C217EA}" srcId="{4053B5B8-580F-4A2A-B05F-0A2C630CA15C}" destId="{013D6952-11B9-4E19-9E3B-749D5FA93BC8}" srcOrd="2" destOrd="0" parTransId="{7CB7DB14-57E5-4BF1-AB61-48DFFDC9B7CE}" sibTransId="{DB0B5C7F-A0E7-43AE-9DC6-222DBC7A19FC}"/>
    <dgm:cxn modelId="{278ECBF1-4E61-4828-8255-941FD9DE2734}" type="presOf" srcId="{1C24F427-AD09-4705-9983-75C67FC36778}" destId="{87A01DEE-C55A-4090-A9B9-40AA2BE6EB72}" srcOrd="0" destOrd="0" presId="urn:microsoft.com/office/officeart/2005/8/layout/pList1"/>
    <dgm:cxn modelId="{CAE2FB97-27B9-4D85-B937-9EA8B199255A}" srcId="{4053B5B8-580F-4A2A-B05F-0A2C630CA15C}" destId="{63C8988B-0CB1-4B3E-9918-BC93D6B1F8BB}" srcOrd="4" destOrd="0" parTransId="{B3DE2A24-A328-4FA3-AB5E-183A2B9A845A}" sibTransId="{1C24F427-AD09-4705-9983-75C67FC36778}"/>
    <dgm:cxn modelId="{F1ED18A5-300D-4669-BF86-61E2151B2E36}" srcId="{4053B5B8-580F-4A2A-B05F-0A2C630CA15C}" destId="{FBA31FAE-3728-44FB-91F5-7D1EE6E18745}" srcOrd="1" destOrd="0" parTransId="{001F5B4B-65B9-41C4-A94D-14F762D6DD9B}" sibTransId="{31DB9182-5897-4397-B5E5-99FC21824930}"/>
    <dgm:cxn modelId="{CC128CE8-DB69-491C-82F7-0C30644ACF1F}" type="presParOf" srcId="{6D78290E-D449-4D22-A40C-1DDBE9083350}" destId="{CA0EFE3E-6F6E-42FA-BE24-A43EF107C622}" srcOrd="0" destOrd="0" presId="urn:microsoft.com/office/officeart/2005/8/layout/pList1"/>
    <dgm:cxn modelId="{04338069-C2E9-4C9D-8073-B2CCA6DAF9C6}" type="presParOf" srcId="{CA0EFE3E-6F6E-42FA-BE24-A43EF107C622}" destId="{299A7232-7C6C-43F8-B876-EFA7FFA21A25}" srcOrd="0" destOrd="0" presId="urn:microsoft.com/office/officeart/2005/8/layout/pList1"/>
    <dgm:cxn modelId="{1925D5EE-B51C-4333-8F31-46A4CB4DFC9E}" type="presParOf" srcId="{CA0EFE3E-6F6E-42FA-BE24-A43EF107C622}" destId="{9E4D1622-1DCF-44C6-BC1E-C9FCF0711527}" srcOrd="1" destOrd="0" presId="urn:microsoft.com/office/officeart/2005/8/layout/pList1"/>
    <dgm:cxn modelId="{9DD219EA-386D-4774-8CC5-A58BE6B0B396}" type="presParOf" srcId="{6D78290E-D449-4D22-A40C-1DDBE9083350}" destId="{0EE506C0-41CE-4069-9C10-DCD368D45E18}" srcOrd="1" destOrd="0" presId="urn:microsoft.com/office/officeart/2005/8/layout/pList1"/>
    <dgm:cxn modelId="{AC0CA54C-CB5E-4C1E-98D6-63B7F421C863}" type="presParOf" srcId="{6D78290E-D449-4D22-A40C-1DDBE9083350}" destId="{A1DD9A58-7233-43B1-BFDC-341E0E22F41D}" srcOrd="2" destOrd="0" presId="urn:microsoft.com/office/officeart/2005/8/layout/pList1"/>
    <dgm:cxn modelId="{3973D75D-2230-446B-B65B-561656EAF780}" type="presParOf" srcId="{A1DD9A58-7233-43B1-BFDC-341E0E22F41D}" destId="{95B45C45-74AF-4EB6-B3E5-566B58E5705D}" srcOrd="0" destOrd="0" presId="urn:microsoft.com/office/officeart/2005/8/layout/pList1"/>
    <dgm:cxn modelId="{9C9024A5-6B25-4768-A187-62C47C6BDDC1}" type="presParOf" srcId="{A1DD9A58-7233-43B1-BFDC-341E0E22F41D}" destId="{6FD7FC56-B2A0-4D3F-A9DA-BFAF451B5B9D}" srcOrd="1" destOrd="0" presId="urn:microsoft.com/office/officeart/2005/8/layout/pList1"/>
    <dgm:cxn modelId="{9280539F-0BC0-415B-8482-7391783EA0C5}" type="presParOf" srcId="{6D78290E-D449-4D22-A40C-1DDBE9083350}" destId="{368054DE-A1AA-4319-9516-F182DA6EFF32}" srcOrd="3" destOrd="0" presId="urn:microsoft.com/office/officeart/2005/8/layout/pList1"/>
    <dgm:cxn modelId="{CD95B299-029B-40C0-8732-26B18577F893}" type="presParOf" srcId="{6D78290E-D449-4D22-A40C-1DDBE9083350}" destId="{AB3365DB-4260-454A-87B4-C8D778B15358}" srcOrd="4" destOrd="0" presId="urn:microsoft.com/office/officeart/2005/8/layout/pList1"/>
    <dgm:cxn modelId="{2D4F1378-FC40-461A-84D6-EDA7C847DD8A}" type="presParOf" srcId="{AB3365DB-4260-454A-87B4-C8D778B15358}" destId="{A315DDB3-3466-48FB-98D3-C4A267CCB223}" srcOrd="0" destOrd="0" presId="urn:microsoft.com/office/officeart/2005/8/layout/pList1"/>
    <dgm:cxn modelId="{CFB31087-1AAE-4645-B483-381538400C77}" type="presParOf" srcId="{AB3365DB-4260-454A-87B4-C8D778B15358}" destId="{19AA5A94-24D4-45E1-8382-9E83DD5559CF}" srcOrd="1" destOrd="0" presId="urn:microsoft.com/office/officeart/2005/8/layout/pList1"/>
    <dgm:cxn modelId="{46031CC4-1722-4E16-85B1-28864F23BF2A}" type="presParOf" srcId="{6D78290E-D449-4D22-A40C-1DDBE9083350}" destId="{9A1CD3E9-88EF-4BBD-B90B-5C2C523509D8}" srcOrd="5" destOrd="0" presId="urn:microsoft.com/office/officeart/2005/8/layout/pList1"/>
    <dgm:cxn modelId="{C180186A-1E8D-4EEF-B72A-96BE8BEEF826}" type="presParOf" srcId="{6D78290E-D449-4D22-A40C-1DDBE9083350}" destId="{428DD8FF-212B-4AF8-8DA5-C5B12653C07D}" srcOrd="6" destOrd="0" presId="urn:microsoft.com/office/officeart/2005/8/layout/pList1"/>
    <dgm:cxn modelId="{2E502431-FCF2-4A32-9F90-E241508B81F2}" type="presParOf" srcId="{428DD8FF-212B-4AF8-8DA5-C5B12653C07D}" destId="{BDFCD9B6-DE49-46F3-90C0-0211BE7B2554}" srcOrd="0" destOrd="0" presId="urn:microsoft.com/office/officeart/2005/8/layout/pList1"/>
    <dgm:cxn modelId="{05A285FB-7A39-4D8A-BA03-CCF2C65CF44D}" type="presParOf" srcId="{428DD8FF-212B-4AF8-8DA5-C5B12653C07D}" destId="{B5933E3B-3B5B-415D-BF27-C3DC5509523B}" srcOrd="1" destOrd="0" presId="urn:microsoft.com/office/officeart/2005/8/layout/pList1"/>
    <dgm:cxn modelId="{CE6C9A93-F41E-47CF-BADE-6878529451F9}" type="presParOf" srcId="{6D78290E-D449-4D22-A40C-1DDBE9083350}" destId="{FCA6BD8A-579E-4306-A391-4C266E218A33}" srcOrd="7" destOrd="0" presId="urn:microsoft.com/office/officeart/2005/8/layout/pList1"/>
    <dgm:cxn modelId="{2367C801-680F-47A9-A478-FABEFE0FF4A3}" type="presParOf" srcId="{6D78290E-D449-4D22-A40C-1DDBE9083350}" destId="{D62F4D93-C4B9-4CA5-8EFB-A38F97375825}" srcOrd="8" destOrd="0" presId="urn:microsoft.com/office/officeart/2005/8/layout/pList1"/>
    <dgm:cxn modelId="{B0A0538B-62FD-40D4-80B5-C33A8DC59BCE}" type="presParOf" srcId="{D62F4D93-C4B9-4CA5-8EFB-A38F97375825}" destId="{88743AE7-A2C9-43B0-9827-652D072FB77F}" srcOrd="0" destOrd="0" presId="urn:microsoft.com/office/officeart/2005/8/layout/pList1"/>
    <dgm:cxn modelId="{47919C67-BAE3-4704-9CA2-AA94BE76F9ED}" type="presParOf" srcId="{D62F4D93-C4B9-4CA5-8EFB-A38F97375825}" destId="{4B53A8EC-1B84-41B5-8C7F-F84BD382A6CD}" srcOrd="1" destOrd="0" presId="urn:microsoft.com/office/officeart/2005/8/layout/pList1"/>
    <dgm:cxn modelId="{44992DEB-DDBA-40D4-B133-67869EA4D389}" type="presParOf" srcId="{6D78290E-D449-4D22-A40C-1DDBE9083350}" destId="{87A01DEE-C55A-4090-A9B9-40AA2BE6EB72}" srcOrd="9" destOrd="0" presId="urn:microsoft.com/office/officeart/2005/8/layout/pList1"/>
    <dgm:cxn modelId="{FDBE0086-B26B-4D33-971B-D822F1B359F5}" type="presParOf" srcId="{6D78290E-D449-4D22-A40C-1DDBE9083350}" destId="{3C2850D8-9033-4274-A0D9-2EB52CCEE231}" srcOrd="10" destOrd="0" presId="urn:microsoft.com/office/officeart/2005/8/layout/pList1"/>
    <dgm:cxn modelId="{EA3794BE-447A-4C4F-B296-0BB5C2400319}" type="presParOf" srcId="{3C2850D8-9033-4274-A0D9-2EB52CCEE231}" destId="{88833DB4-F76E-4292-BCA0-F01D5A9B2190}" srcOrd="0" destOrd="0" presId="urn:microsoft.com/office/officeart/2005/8/layout/pList1"/>
    <dgm:cxn modelId="{CB29F668-F4F5-4219-9EB5-32D8EB38E00C}" type="presParOf" srcId="{3C2850D8-9033-4274-A0D9-2EB52CCEE231}" destId="{830BE342-0DE2-4029-9EB5-B3EDFF7496CF}" srcOrd="1" destOrd="0" presId="urn:microsoft.com/office/officeart/2005/8/layout/pList1"/>
  </dgm:cxnLst>
  <dgm:bg>
    <a:solidFill>
      <a:srgbClr val="002060">
        <a:alpha val="67000"/>
      </a:srgbClr>
    </a:solidFill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057B53-4C47-49BF-A97A-AE27E1132AE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F6D3D744-3F47-4B8E-BD74-03048A93BC68}">
      <dgm:prSet phldrT="[Текст]"/>
      <dgm:spPr>
        <a:blipFill dpi="0" rotWithShape="0">
          <a:blip xmlns:r="http://schemas.openxmlformats.org/officeDocument/2006/relationships" r:embed="rId1">
            <a:alphaModFix amt="70000"/>
          </a:blip>
          <a:srcRect/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uk-UA" dirty="0" smtClean="0">
              <a:effectLst/>
            </a:rPr>
            <a:t>Оперативна ціль 2.1</a:t>
          </a:r>
          <a:endParaRPr lang="uk-UA" dirty="0"/>
        </a:p>
      </dgm:t>
    </dgm:pt>
    <dgm:pt modelId="{D895B382-6494-4387-BF08-0BB27E7B78C2}" type="parTrans" cxnId="{055D8CD3-18C2-47E6-8B3D-F271C2170942}">
      <dgm:prSet/>
      <dgm:spPr/>
      <dgm:t>
        <a:bodyPr/>
        <a:lstStyle/>
        <a:p>
          <a:endParaRPr lang="uk-UA"/>
        </a:p>
      </dgm:t>
    </dgm:pt>
    <dgm:pt modelId="{804D6889-6F28-450D-AEF9-9535E2A77428}" type="sibTrans" cxnId="{055D8CD3-18C2-47E6-8B3D-F271C2170942}">
      <dgm:prSet/>
      <dgm:spPr/>
      <dgm:t>
        <a:bodyPr/>
        <a:lstStyle/>
        <a:p>
          <a:endParaRPr lang="uk-UA"/>
        </a:p>
      </dgm:t>
    </dgm:pt>
    <dgm:pt modelId="{485E8D51-A62D-45DF-A9B6-5124F57A74C6}">
      <dgm:prSet phldrT="[Текст]"/>
      <dgm:spPr>
        <a:solidFill>
          <a:schemeClr val="accent1">
            <a:tint val="40000"/>
            <a:hueOff val="0"/>
            <a:satOff val="0"/>
            <a:lumOff val="0"/>
            <a:alpha val="12000"/>
          </a:schemeClr>
        </a:solidFill>
      </dgm:spPr>
      <dgm:t>
        <a:bodyPr/>
        <a:lstStyle/>
        <a:p>
          <a:r>
            <a:rPr lang="uk-UA" dirty="0" smtClean="0">
              <a:solidFill>
                <a:schemeClr val="bg1"/>
              </a:solidFill>
              <a:effectLst/>
            </a:rPr>
            <a:t>Стимулювання залучення інвестицій</a:t>
          </a:r>
          <a:endParaRPr lang="uk-UA" dirty="0">
            <a:solidFill>
              <a:schemeClr val="bg1"/>
            </a:solidFill>
          </a:endParaRPr>
        </a:p>
      </dgm:t>
    </dgm:pt>
    <dgm:pt modelId="{117B4103-424E-4CF7-A83E-A93125AD521C}" type="parTrans" cxnId="{2E69BCCD-8069-4010-A64D-1370DB00E7EA}">
      <dgm:prSet/>
      <dgm:spPr/>
      <dgm:t>
        <a:bodyPr/>
        <a:lstStyle/>
        <a:p>
          <a:endParaRPr lang="uk-UA"/>
        </a:p>
      </dgm:t>
    </dgm:pt>
    <dgm:pt modelId="{6F45B275-2AC6-4714-81A0-B3E284D7428E}" type="sibTrans" cxnId="{2E69BCCD-8069-4010-A64D-1370DB00E7EA}">
      <dgm:prSet/>
      <dgm:spPr/>
      <dgm:t>
        <a:bodyPr/>
        <a:lstStyle/>
        <a:p>
          <a:endParaRPr lang="uk-UA"/>
        </a:p>
      </dgm:t>
    </dgm:pt>
    <dgm:pt modelId="{9EC5C103-06C5-4657-844B-DE0CCA43001F}">
      <dgm:prSet phldrT="[Текст]"/>
      <dgm:spPr>
        <a:blipFill dpi="0" rotWithShape="0">
          <a:blip xmlns:r="http://schemas.openxmlformats.org/officeDocument/2006/relationships" r:embed="rId2">
            <a:alphaModFix amt="70000"/>
          </a:blip>
          <a:srcRect/>
          <a:stretch>
            <a:fillRect/>
          </a:stretch>
        </a:blipFill>
      </dgm:spPr>
      <dgm:t>
        <a:bodyPr/>
        <a:lstStyle/>
        <a:p>
          <a:r>
            <a:rPr lang="uk-UA" dirty="0" smtClean="0">
              <a:effectLst/>
            </a:rPr>
            <a:t>Оперативна ціль 2.2</a:t>
          </a:r>
          <a:endParaRPr lang="uk-UA" dirty="0"/>
        </a:p>
      </dgm:t>
    </dgm:pt>
    <dgm:pt modelId="{8494800F-6D74-4109-A4E5-B904FCA981A6}" type="parTrans" cxnId="{1DA11728-85FB-4C2E-AE6F-BC483EF05224}">
      <dgm:prSet/>
      <dgm:spPr/>
      <dgm:t>
        <a:bodyPr/>
        <a:lstStyle/>
        <a:p>
          <a:endParaRPr lang="uk-UA"/>
        </a:p>
      </dgm:t>
    </dgm:pt>
    <dgm:pt modelId="{F9546AA2-33AC-43C3-8662-60987FE4B3BC}" type="sibTrans" cxnId="{1DA11728-85FB-4C2E-AE6F-BC483EF05224}">
      <dgm:prSet/>
      <dgm:spPr/>
      <dgm:t>
        <a:bodyPr/>
        <a:lstStyle/>
        <a:p>
          <a:endParaRPr lang="uk-UA"/>
        </a:p>
      </dgm:t>
    </dgm:pt>
    <dgm:pt modelId="{2FD4CC25-DC29-4E36-84A6-96B5165EDE8A}">
      <dgm:prSet phldrT="[Текст]"/>
      <dgm:spPr>
        <a:solidFill>
          <a:schemeClr val="accent1">
            <a:tint val="40000"/>
            <a:hueOff val="0"/>
            <a:satOff val="0"/>
            <a:lumOff val="0"/>
            <a:alpha val="20000"/>
          </a:schemeClr>
        </a:solidFill>
      </dgm:spPr>
      <dgm:t>
        <a:bodyPr/>
        <a:lstStyle/>
        <a:p>
          <a:r>
            <a:rPr lang="uk-UA" dirty="0" smtClean="0">
              <a:solidFill>
                <a:schemeClr val="bg1"/>
              </a:solidFill>
              <a:effectLst/>
            </a:rPr>
            <a:t>Розвиток малого та середнього підприємництва</a:t>
          </a:r>
          <a:endParaRPr lang="uk-UA" dirty="0">
            <a:solidFill>
              <a:schemeClr val="bg1"/>
            </a:solidFill>
          </a:endParaRPr>
        </a:p>
      </dgm:t>
    </dgm:pt>
    <dgm:pt modelId="{427FC6A3-627A-42B3-A0AC-A4A633112A38}" type="parTrans" cxnId="{9AA40F2E-58E4-467B-9074-563DB05F8865}">
      <dgm:prSet/>
      <dgm:spPr/>
      <dgm:t>
        <a:bodyPr/>
        <a:lstStyle/>
        <a:p>
          <a:endParaRPr lang="uk-UA"/>
        </a:p>
      </dgm:t>
    </dgm:pt>
    <dgm:pt modelId="{A92A6011-F469-49F8-B2E1-CA00780787A1}" type="sibTrans" cxnId="{9AA40F2E-58E4-467B-9074-563DB05F8865}">
      <dgm:prSet/>
      <dgm:spPr/>
      <dgm:t>
        <a:bodyPr/>
        <a:lstStyle/>
        <a:p>
          <a:endParaRPr lang="uk-UA"/>
        </a:p>
      </dgm:t>
    </dgm:pt>
    <dgm:pt modelId="{253FA28D-CF46-438E-91B1-F86B434B334E}">
      <dgm:prSet phldrT="[Текст]"/>
      <dgm:spPr>
        <a:solidFill>
          <a:schemeClr val="accent6">
            <a:alpha val="32000"/>
          </a:schemeClr>
        </a:solidFill>
      </dgm:spPr>
      <dgm:t>
        <a:bodyPr/>
        <a:lstStyle/>
        <a:p>
          <a:r>
            <a:rPr lang="uk-UA" dirty="0" smtClean="0">
              <a:solidFill>
                <a:schemeClr val="bg1"/>
              </a:solidFill>
              <a:effectLst/>
            </a:rPr>
            <a:t>Розвиток культури і туризму</a:t>
          </a:r>
          <a:endParaRPr lang="uk-UA" dirty="0">
            <a:solidFill>
              <a:schemeClr val="bg1"/>
            </a:solidFill>
          </a:endParaRPr>
        </a:p>
      </dgm:t>
    </dgm:pt>
    <dgm:pt modelId="{2702A126-E67C-418F-BD89-2FF97E49E785}" type="parTrans" cxnId="{3F6D033F-9E34-4B24-8626-25E4FB2811E5}">
      <dgm:prSet/>
      <dgm:spPr/>
      <dgm:t>
        <a:bodyPr/>
        <a:lstStyle/>
        <a:p>
          <a:endParaRPr lang="uk-UA"/>
        </a:p>
      </dgm:t>
    </dgm:pt>
    <dgm:pt modelId="{FC9C3B8D-9C18-42D9-AB6D-61C185533448}" type="sibTrans" cxnId="{3F6D033F-9E34-4B24-8626-25E4FB2811E5}">
      <dgm:prSet/>
      <dgm:spPr/>
      <dgm:t>
        <a:bodyPr/>
        <a:lstStyle/>
        <a:p>
          <a:endParaRPr lang="uk-UA"/>
        </a:p>
      </dgm:t>
    </dgm:pt>
    <dgm:pt modelId="{C270433D-3822-4E85-8CD9-65584C6C5CC8}">
      <dgm:prSet phldrT="[Текст]"/>
      <dgm:spPr>
        <a:blipFill dpi="0" rotWithShape="0">
          <a:blip xmlns:r="http://schemas.openxmlformats.org/officeDocument/2006/relationships" r:embed="rId3">
            <a:alphaModFix amt="75000"/>
          </a:blip>
          <a:srcRect/>
          <a:stretch>
            <a:fillRect/>
          </a:stretch>
        </a:blipFill>
      </dgm:spPr>
      <dgm:t>
        <a:bodyPr/>
        <a:lstStyle/>
        <a:p>
          <a:r>
            <a:rPr lang="uk-UA" dirty="0" smtClean="0">
              <a:effectLst/>
            </a:rPr>
            <a:t>Оперативна ціль 2.3</a:t>
          </a:r>
          <a:endParaRPr lang="uk-UA" dirty="0"/>
        </a:p>
      </dgm:t>
    </dgm:pt>
    <dgm:pt modelId="{53F3F906-F167-4FAD-A443-E0A6816843EF}" type="sibTrans" cxnId="{4F2A5609-36A6-4B63-AD4B-51F93AA771BE}">
      <dgm:prSet/>
      <dgm:spPr/>
      <dgm:t>
        <a:bodyPr/>
        <a:lstStyle/>
        <a:p>
          <a:endParaRPr lang="uk-UA"/>
        </a:p>
      </dgm:t>
    </dgm:pt>
    <dgm:pt modelId="{F6A1ECFE-3954-4112-B943-0CE7CB784D77}" type="parTrans" cxnId="{4F2A5609-36A6-4B63-AD4B-51F93AA771BE}">
      <dgm:prSet/>
      <dgm:spPr/>
      <dgm:t>
        <a:bodyPr/>
        <a:lstStyle/>
        <a:p>
          <a:endParaRPr lang="uk-UA"/>
        </a:p>
      </dgm:t>
    </dgm:pt>
    <dgm:pt modelId="{EB38DBF9-5A2A-4DD0-A55C-3CAB1CD90130}" type="pres">
      <dgm:prSet presAssocID="{82057B53-4C47-49BF-A97A-AE27E1132A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3FA4B04-A53B-4B04-A683-5635B2C45C09}" type="pres">
      <dgm:prSet presAssocID="{F6D3D744-3F47-4B8E-BD74-03048A93BC68}" presName="linNode" presStyleCnt="0"/>
      <dgm:spPr/>
    </dgm:pt>
    <dgm:pt modelId="{F682CBBA-FFD4-49E5-961C-06FB3F96B8D2}" type="pres">
      <dgm:prSet presAssocID="{F6D3D744-3F47-4B8E-BD74-03048A93BC6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5A963EE-58EA-4605-840F-BDCB36CEC4CC}" type="pres">
      <dgm:prSet presAssocID="{F6D3D744-3F47-4B8E-BD74-03048A93BC6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9EB26E7-3E08-4122-BE41-F915EE85641F}" type="pres">
      <dgm:prSet presAssocID="{804D6889-6F28-450D-AEF9-9535E2A77428}" presName="sp" presStyleCnt="0"/>
      <dgm:spPr/>
    </dgm:pt>
    <dgm:pt modelId="{0B6882C3-8A2D-4323-9E8F-3184A8649F0C}" type="pres">
      <dgm:prSet presAssocID="{9EC5C103-06C5-4657-844B-DE0CCA43001F}" presName="linNode" presStyleCnt="0"/>
      <dgm:spPr/>
    </dgm:pt>
    <dgm:pt modelId="{139157A1-A003-4243-9208-D71B3C1FA3AC}" type="pres">
      <dgm:prSet presAssocID="{9EC5C103-06C5-4657-844B-DE0CCA43001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51FE33F-0444-4282-9326-D567E976B769}" type="pres">
      <dgm:prSet presAssocID="{9EC5C103-06C5-4657-844B-DE0CCA43001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B884151-EDD5-451B-9D4E-C824643E8F37}" type="pres">
      <dgm:prSet presAssocID="{F9546AA2-33AC-43C3-8662-60987FE4B3BC}" presName="sp" presStyleCnt="0"/>
      <dgm:spPr/>
    </dgm:pt>
    <dgm:pt modelId="{F5DBCD48-8546-43A6-97A3-AF178C9A1C30}" type="pres">
      <dgm:prSet presAssocID="{C270433D-3822-4E85-8CD9-65584C6C5CC8}" presName="linNode" presStyleCnt="0"/>
      <dgm:spPr/>
    </dgm:pt>
    <dgm:pt modelId="{463E6F18-0843-40A1-84D9-CAFF40E320B4}" type="pres">
      <dgm:prSet presAssocID="{C270433D-3822-4E85-8CD9-65584C6C5CC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9C0564F-DECC-4292-B4EB-3D8BB594858D}" type="pres">
      <dgm:prSet presAssocID="{C270433D-3822-4E85-8CD9-65584C6C5CC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132BD21-06C3-465B-9162-86AB6D0E541C}" type="presOf" srcId="{9EC5C103-06C5-4657-844B-DE0CCA43001F}" destId="{139157A1-A003-4243-9208-D71B3C1FA3AC}" srcOrd="0" destOrd="0" presId="urn:microsoft.com/office/officeart/2005/8/layout/vList5"/>
    <dgm:cxn modelId="{CFBC28F2-4ED3-4F57-B4EF-1DE67A743B40}" type="presOf" srcId="{253FA28D-CF46-438E-91B1-F86B434B334E}" destId="{89C0564F-DECC-4292-B4EB-3D8BB594858D}" srcOrd="0" destOrd="0" presId="urn:microsoft.com/office/officeart/2005/8/layout/vList5"/>
    <dgm:cxn modelId="{01B5665D-4A45-47B6-A65A-852E73BC40FA}" type="presOf" srcId="{82057B53-4C47-49BF-A97A-AE27E1132AEA}" destId="{EB38DBF9-5A2A-4DD0-A55C-3CAB1CD90130}" srcOrd="0" destOrd="0" presId="urn:microsoft.com/office/officeart/2005/8/layout/vList5"/>
    <dgm:cxn modelId="{2E69BCCD-8069-4010-A64D-1370DB00E7EA}" srcId="{F6D3D744-3F47-4B8E-BD74-03048A93BC68}" destId="{485E8D51-A62D-45DF-A9B6-5124F57A74C6}" srcOrd="0" destOrd="0" parTransId="{117B4103-424E-4CF7-A83E-A93125AD521C}" sibTransId="{6F45B275-2AC6-4714-81A0-B3E284D7428E}"/>
    <dgm:cxn modelId="{055D8CD3-18C2-47E6-8B3D-F271C2170942}" srcId="{82057B53-4C47-49BF-A97A-AE27E1132AEA}" destId="{F6D3D744-3F47-4B8E-BD74-03048A93BC68}" srcOrd="0" destOrd="0" parTransId="{D895B382-6494-4387-BF08-0BB27E7B78C2}" sibTransId="{804D6889-6F28-450D-AEF9-9535E2A77428}"/>
    <dgm:cxn modelId="{E3EA1BA5-D4C3-4A7C-9D0F-EEE88C307B83}" type="presOf" srcId="{2FD4CC25-DC29-4E36-84A6-96B5165EDE8A}" destId="{951FE33F-0444-4282-9326-D567E976B769}" srcOrd="0" destOrd="0" presId="urn:microsoft.com/office/officeart/2005/8/layout/vList5"/>
    <dgm:cxn modelId="{3F6D033F-9E34-4B24-8626-25E4FB2811E5}" srcId="{C270433D-3822-4E85-8CD9-65584C6C5CC8}" destId="{253FA28D-CF46-438E-91B1-F86B434B334E}" srcOrd="0" destOrd="0" parTransId="{2702A126-E67C-418F-BD89-2FF97E49E785}" sibTransId="{FC9C3B8D-9C18-42D9-AB6D-61C185533448}"/>
    <dgm:cxn modelId="{1DA11728-85FB-4C2E-AE6F-BC483EF05224}" srcId="{82057B53-4C47-49BF-A97A-AE27E1132AEA}" destId="{9EC5C103-06C5-4657-844B-DE0CCA43001F}" srcOrd="1" destOrd="0" parTransId="{8494800F-6D74-4109-A4E5-B904FCA981A6}" sibTransId="{F9546AA2-33AC-43C3-8662-60987FE4B3BC}"/>
    <dgm:cxn modelId="{6FC91519-D8C7-4081-89DD-A683045A2CD4}" type="presOf" srcId="{485E8D51-A62D-45DF-A9B6-5124F57A74C6}" destId="{25A963EE-58EA-4605-840F-BDCB36CEC4CC}" srcOrd="0" destOrd="0" presId="urn:microsoft.com/office/officeart/2005/8/layout/vList5"/>
    <dgm:cxn modelId="{4F2A5609-36A6-4B63-AD4B-51F93AA771BE}" srcId="{82057B53-4C47-49BF-A97A-AE27E1132AEA}" destId="{C270433D-3822-4E85-8CD9-65584C6C5CC8}" srcOrd="2" destOrd="0" parTransId="{F6A1ECFE-3954-4112-B943-0CE7CB784D77}" sibTransId="{53F3F906-F167-4FAD-A443-E0A6816843EF}"/>
    <dgm:cxn modelId="{27125AD4-BDE7-4F0E-BB34-8A0998452016}" type="presOf" srcId="{C270433D-3822-4E85-8CD9-65584C6C5CC8}" destId="{463E6F18-0843-40A1-84D9-CAFF40E320B4}" srcOrd="0" destOrd="0" presId="urn:microsoft.com/office/officeart/2005/8/layout/vList5"/>
    <dgm:cxn modelId="{15477B7B-DA4B-427F-ADE0-7127F183C6D3}" type="presOf" srcId="{F6D3D744-3F47-4B8E-BD74-03048A93BC68}" destId="{F682CBBA-FFD4-49E5-961C-06FB3F96B8D2}" srcOrd="0" destOrd="0" presId="urn:microsoft.com/office/officeart/2005/8/layout/vList5"/>
    <dgm:cxn modelId="{9AA40F2E-58E4-467B-9074-563DB05F8865}" srcId="{9EC5C103-06C5-4657-844B-DE0CCA43001F}" destId="{2FD4CC25-DC29-4E36-84A6-96B5165EDE8A}" srcOrd="0" destOrd="0" parTransId="{427FC6A3-627A-42B3-A0AC-A4A633112A38}" sibTransId="{A92A6011-F469-49F8-B2E1-CA00780787A1}"/>
    <dgm:cxn modelId="{1DAD1314-2F31-4BAD-9E5C-EB403BDBD3CA}" type="presParOf" srcId="{EB38DBF9-5A2A-4DD0-A55C-3CAB1CD90130}" destId="{23FA4B04-A53B-4B04-A683-5635B2C45C09}" srcOrd="0" destOrd="0" presId="urn:microsoft.com/office/officeart/2005/8/layout/vList5"/>
    <dgm:cxn modelId="{BD0131D5-21CA-4317-A20D-D496B6FD03CB}" type="presParOf" srcId="{23FA4B04-A53B-4B04-A683-5635B2C45C09}" destId="{F682CBBA-FFD4-49E5-961C-06FB3F96B8D2}" srcOrd="0" destOrd="0" presId="urn:microsoft.com/office/officeart/2005/8/layout/vList5"/>
    <dgm:cxn modelId="{0C876AA7-5004-4537-82E8-4E3D16C7892E}" type="presParOf" srcId="{23FA4B04-A53B-4B04-A683-5635B2C45C09}" destId="{25A963EE-58EA-4605-840F-BDCB36CEC4CC}" srcOrd="1" destOrd="0" presId="urn:microsoft.com/office/officeart/2005/8/layout/vList5"/>
    <dgm:cxn modelId="{69B59F7C-A398-4457-BFC8-83FF5FF6306D}" type="presParOf" srcId="{EB38DBF9-5A2A-4DD0-A55C-3CAB1CD90130}" destId="{49EB26E7-3E08-4122-BE41-F915EE85641F}" srcOrd="1" destOrd="0" presId="urn:microsoft.com/office/officeart/2005/8/layout/vList5"/>
    <dgm:cxn modelId="{F15E7CCF-3EAC-4FFA-966A-E2C6908BC85E}" type="presParOf" srcId="{EB38DBF9-5A2A-4DD0-A55C-3CAB1CD90130}" destId="{0B6882C3-8A2D-4323-9E8F-3184A8649F0C}" srcOrd="2" destOrd="0" presId="urn:microsoft.com/office/officeart/2005/8/layout/vList5"/>
    <dgm:cxn modelId="{F0ACAF2B-57C5-4148-808E-5EB31CDC6FF5}" type="presParOf" srcId="{0B6882C3-8A2D-4323-9E8F-3184A8649F0C}" destId="{139157A1-A003-4243-9208-D71B3C1FA3AC}" srcOrd="0" destOrd="0" presId="urn:microsoft.com/office/officeart/2005/8/layout/vList5"/>
    <dgm:cxn modelId="{39338617-1DF0-458B-B338-2A28DA3DD1F4}" type="presParOf" srcId="{0B6882C3-8A2D-4323-9E8F-3184A8649F0C}" destId="{951FE33F-0444-4282-9326-D567E976B769}" srcOrd="1" destOrd="0" presId="urn:microsoft.com/office/officeart/2005/8/layout/vList5"/>
    <dgm:cxn modelId="{D9045648-B088-488B-8AD3-830E29155C33}" type="presParOf" srcId="{EB38DBF9-5A2A-4DD0-A55C-3CAB1CD90130}" destId="{8B884151-EDD5-451B-9D4E-C824643E8F37}" srcOrd="3" destOrd="0" presId="urn:microsoft.com/office/officeart/2005/8/layout/vList5"/>
    <dgm:cxn modelId="{D9D43DD4-EE35-4EF3-B632-1C2B583DE400}" type="presParOf" srcId="{EB38DBF9-5A2A-4DD0-A55C-3CAB1CD90130}" destId="{F5DBCD48-8546-43A6-97A3-AF178C9A1C30}" srcOrd="4" destOrd="0" presId="urn:microsoft.com/office/officeart/2005/8/layout/vList5"/>
    <dgm:cxn modelId="{5939A765-35A4-42C8-8231-3939F1FE2292}" type="presParOf" srcId="{F5DBCD48-8546-43A6-97A3-AF178C9A1C30}" destId="{463E6F18-0843-40A1-84D9-CAFF40E320B4}" srcOrd="0" destOrd="0" presId="urn:microsoft.com/office/officeart/2005/8/layout/vList5"/>
    <dgm:cxn modelId="{20CE11D8-4DAF-4147-B16F-B0E888116568}" type="presParOf" srcId="{F5DBCD48-8546-43A6-97A3-AF178C9A1C30}" destId="{89C0564F-DECC-4292-B4EB-3D8BB594858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057B53-4C47-49BF-A97A-AE27E1132AE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F6D3D744-3F47-4B8E-BD74-03048A93BC68}">
      <dgm:prSet phldrT="[Текст]"/>
      <dgm:spPr>
        <a:blipFill dpi="0" rotWithShape="0">
          <a:blip xmlns:r="http://schemas.openxmlformats.org/officeDocument/2006/relationships" r:embed="rId1">
            <a:alphaModFix amt="75000"/>
          </a:blip>
          <a:srcRect/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uk-UA" dirty="0" smtClean="0">
              <a:effectLst/>
            </a:rPr>
            <a:t>Оперативна ціль 3.1</a:t>
          </a:r>
          <a:endParaRPr lang="uk-UA" dirty="0"/>
        </a:p>
      </dgm:t>
    </dgm:pt>
    <dgm:pt modelId="{D895B382-6494-4387-BF08-0BB27E7B78C2}" type="parTrans" cxnId="{055D8CD3-18C2-47E6-8B3D-F271C2170942}">
      <dgm:prSet/>
      <dgm:spPr/>
      <dgm:t>
        <a:bodyPr/>
        <a:lstStyle/>
        <a:p>
          <a:endParaRPr lang="uk-UA"/>
        </a:p>
      </dgm:t>
    </dgm:pt>
    <dgm:pt modelId="{804D6889-6F28-450D-AEF9-9535E2A77428}" type="sibTrans" cxnId="{055D8CD3-18C2-47E6-8B3D-F271C2170942}">
      <dgm:prSet/>
      <dgm:spPr/>
      <dgm:t>
        <a:bodyPr/>
        <a:lstStyle/>
        <a:p>
          <a:endParaRPr lang="uk-UA"/>
        </a:p>
      </dgm:t>
    </dgm:pt>
    <dgm:pt modelId="{485E8D51-A62D-45DF-A9B6-5124F57A74C6}">
      <dgm:prSet phldrT="[Текст]"/>
      <dgm:spPr>
        <a:solidFill>
          <a:schemeClr val="accent1">
            <a:tint val="40000"/>
            <a:hueOff val="0"/>
            <a:satOff val="0"/>
            <a:lumOff val="0"/>
            <a:alpha val="18000"/>
          </a:schemeClr>
        </a:solidFill>
      </dgm:spPr>
      <dgm:t>
        <a:bodyPr/>
        <a:lstStyle/>
        <a:p>
          <a:r>
            <a:rPr lang="uk-UA" dirty="0" smtClean="0">
              <a:solidFill>
                <a:schemeClr val="bg1"/>
              </a:solidFill>
              <a:effectLst/>
            </a:rPr>
            <a:t>Розвиток напрямків діяльності сільськогосподарської галузі</a:t>
          </a:r>
          <a:endParaRPr lang="uk-UA" dirty="0">
            <a:solidFill>
              <a:schemeClr val="bg1"/>
            </a:solidFill>
          </a:endParaRPr>
        </a:p>
      </dgm:t>
    </dgm:pt>
    <dgm:pt modelId="{117B4103-424E-4CF7-A83E-A93125AD521C}" type="parTrans" cxnId="{2E69BCCD-8069-4010-A64D-1370DB00E7EA}">
      <dgm:prSet/>
      <dgm:spPr/>
      <dgm:t>
        <a:bodyPr/>
        <a:lstStyle/>
        <a:p>
          <a:endParaRPr lang="uk-UA"/>
        </a:p>
      </dgm:t>
    </dgm:pt>
    <dgm:pt modelId="{6F45B275-2AC6-4714-81A0-B3E284D7428E}" type="sibTrans" cxnId="{2E69BCCD-8069-4010-A64D-1370DB00E7EA}">
      <dgm:prSet/>
      <dgm:spPr/>
      <dgm:t>
        <a:bodyPr/>
        <a:lstStyle/>
        <a:p>
          <a:endParaRPr lang="uk-UA"/>
        </a:p>
      </dgm:t>
    </dgm:pt>
    <dgm:pt modelId="{9EC5C103-06C5-4657-844B-DE0CCA43001F}">
      <dgm:prSet phldrT="[Текст]"/>
      <dgm:spPr>
        <a:blipFill dpi="0" rotWithShape="0">
          <a:blip xmlns:r="http://schemas.openxmlformats.org/officeDocument/2006/relationships" r:embed="rId2">
            <a:alphaModFix amt="70000"/>
          </a:blip>
          <a:srcRect/>
          <a:stretch>
            <a:fillRect/>
          </a:stretch>
        </a:blipFill>
      </dgm:spPr>
      <dgm:t>
        <a:bodyPr/>
        <a:lstStyle/>
        <a:p>
          <a:r>
            <a:rPr lang="uk-UA" dirty="0" smtClean="0">
              <a:effectLst/>
            </a:rPr>
            <a:t>Оперативна ціль 3.2</a:t>
          </a:r>
          <a:endParaRPr lang="uk-UA" dirty="0"/>
        </a:p>
      </dgm:t>
    </dgm:pt>
    <dgm:pt modelId="{8494800F-6D74-4109-A4E5-B904FCA981A6}" type="parTrans" cxnId="{1DA11728-85FB-4C2E-AE6F-BC483EF05224}">
      <dgm:prSet/>
      <dgm:spPr/>
      <dgm:t>
        <a:bodyPr/>
        <a:lstStyle/>
        <a:p>
          <a:endParaRPr lang="uk-UA"/>
        </a:p>
      </dgm:t>
    </dgm:pt>
    <dgm:pt modelId="{F9546AA2-33AC-43C3-8662-60987FE4B3BC}" type="sibTrans" cxnId="{1DA11728-85FB-4C2E-AE6F-BC483EF05224}">
      <dgm:prSet/>
      <dgm:spPr/>
      <dgm:t>
        <a:bodyPr/>
        <a:lstStyle/>
        <a:p>
          <a:endParaRPr lang="uk-UA"/>
        </a:p>
      </dgm:t>
    </dgm:pt>
    <dgm:pt modelId="{2FD4CC25-DC29-4E36-84A6-96B5165EDE8A}">
      <dgm:prSet phldrT="[Текст]"/>
      <dgm:spPr>
        <a:solidFill>
          <a:schemeClr val="accent1">
            <a:tint val="40000"/>
            <a:hueOff val="0"/>
            <a:satOff val="0"/>
            <a:lumOff val="0"/>
            <a:alpha val="20000"/>
          </a:schemeClr>
        </a:solidFill>
      </dgm:spPr>
      <dgm:t>
        <a:bodyPr/>
        <a:lstStyle/>
        <a:p>
          <a:r>
            <a:rPr lang="uk-UA" dirty="0" smtClean="0">
              <a:solidFill>
                <a:schemeClr val="bg1"/>
              </a:solidFill>
              <a:effectLst/>
            </a:rPr>
            <a:t>Розвиток комфортних для життя, навчання, дозвілля сільських територій</a:t>
          </a:r>
          <a:endParaRPr lang="uk-UA" dirty="0">
            <a:solidFill>
              <a:schemeClr val="bg1"/>
            </a:solidFill>
          </a:endParaRPr>
        </a:p>
      </dgm:t>
    </dgm:pt>
    <dgm:pt modelId="{A92A6011-F469-49F8-B2E1-CA00780787A1}" type="sibTrans" cxnId="{9AA40F2E-58E4-467B-9074-563DB05F8865}">
      <dgm:prSet/>
      <dgm:spPr/>
      <dgm:t>
        <a:bodyPr/>
        <a:lstStyle/>
        <a:p>
          <a:endParaRPr lang="uk-UA"/>
        </a:p>
      </dgm:t>
    </dgm:pt>
    <dgm:pt modelId="{427FC6A3-627A-42B3-A0AC-A4A633112A38}" type="parTrans" cxnId="{9AA40F2E-58E4-467B-9074-563DB05F8865}">
      <dgm:prSet/>
      <dgm:spPr/>
      <dgm:t>
        <a:bodyPr/>
        <a:lstStyle/>
        <a:p>
          <a:endParaRPr lang="uk-UA"/>
        </a:p>
      </dgm:t>
    </dgm:pt>
    <dgm:pt modelId="{EB38DBF9-5A2A-4DD0-A55C-3CAB1CD90130}" type="pres">
      <dgm:prSet presAssocID="{82057B53-4C47-49BF-A97A-AE27E1132A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3FA4B04-A53B-4B04-A683-5635B2C45C09}" type="pres">
      <dgm:prSet presAssocID="{F6D3D744-3F47-4B8E-BD74-03048A93BC68}" presName="linNode" presStyleCnt="0"/>
      <dgm:spPr/>
    </dgm:pt>
    <dgm:pt modelId="{F682CBBA-FFD4-49E5-961C-06FB3F96B8D2}" type="pres">
      <dgm:prSet presAssocID="{F6D3D744-3F47-4B8E-BD74-03048A93BC68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5A963EE-58EA-4605-840F-BDCB36CEC4CC}" type="pres">
      <dgm:prSet presAssocID="{F6D3D744-3F47-4B8E-BD74-03048A93BC68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9EB26E7-3E08-4122-BE41-F915EE85641F}" type="pres">
      <dgm:prSet presAssocID="{804D6889-6F28-450D-AEF9-9535E2A77428}" presName="sp" presStyleCnt="0"/>
      <dgm:spPr/>
    </dgm:pt>
    <dgm:pt modelId="{0B6882C3-8A2D-4323-9E8F-3184A8649F0C}" type="pres">
      <dgm:prSet presAssocID="{9EC5C103-06C5-4657-844B-DE0CCA43001F}" presName="linNode" presStyleCnt="0"/>
      <dgm:spPr/>
    </dgm:pt>
    <dgm:pt modelId="{139157A1-A003-4243-9208-D71B3C1FA3AC}" type="pres">
      <dgm:prSet presAssocID="{9EC5C103-06C5-4657-844B-DE0CCA43001F}" presName="parentText" presStyleLbl="node1" presStyleIdx="1" presStyleCnt="2" custLinFactNeighborY="410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51FE33F-0444-4282-9326-D567E976B769}" type="pres">
      <dgm:prSet presAssocID="{9EC5C103-06C5-4657-844B-DE0CCA43001F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751427CF-5EEA-46B7-8C27-36D79E4E4665}" type="presOf" srcId="{9EC5C103-06C5-4657-844B-DE0CCA43001F}" destId="{139157A1-A003-4243-9208-D71B3C1FA3AC}" srcOrd="0" destOrd="0" presId="urn:microsoft.com/office/officeart/2005/8/layout/vList5"/>
    <dgm:cxn modelId="{2E69BCCD-8069-4010-A64D-1370DB00E7EA}" srcId="{F6D3D744-3F47-4B8E-BD74-03048A93BC68}" destId="{485E8D51-A62D-45DF-A9B6-5124F57A74C6}" srcOrd="0" destOrd="0" parTransId="{117B4103-424E-4CF7-A83E-A93125AD521C}" sibTransId="{6F45B275-2AC6-4714-81A0-B3E284D7428E}"/>
    <dgm:cxn modelId="{40AB934C-2C53-44C6-B2F6-33CAC5DC0770}" type="presOf" srcId="{2FD4CC25-DC29-4E36-84A6-96B5165EDE8A}" destId="{951FE33F-0444-4282-9326-D567E976B769}" srcOrd="0" destOrd="0" presId="urn:microsoft.com/office/officeart/2005/8/layout/vList5"/>
    <dgm:cxn modelId="{A87AC06C-E9CA-4DD4-A567-4B1882113BDD}" type="presOf" srcId="{485E8D51-A62D-45DF-A9B6-5124F57A74C6}" destId="{25A963EE-58EA-4605-840F-BDCB36CEC4CC}" srcOrd="0" destOrd="0" presId="urn:microsoft.com/office/officeart/2005/8/layout/vList5"/>
    <dgm:cxn modelId="{055D8CD3-18C2-47E6-8B3D-F271C2170942}" srcId="{82057B53-4C47-49BF-A97A-AE27E1132AEA}" destId="{F6D3D744-3F47-4B8E-BD74-03048A93BC68}" srcOrd="0" destOrd="0" parTransId="{D895B382-6494-4387-BF08-0BB27E7B78C2}" sibTransId="{804D6889-6F28-450D-AEF9-9535E2A77428}"/>
    <dgm:cxn modelId="{38597CA0-F57F-47F9-8F0F-B25DAE3BF972}" type="presOf" srcId="{F6D3D744-3F47-4B8E-BD74-03048A93BC68}" destId="{F682CBBA-FFD4-49E5-961C-06FB3F96B8D2}" srcOrd="0" destOrd="0" presId="urn:microsoft.com/office/officeart/2005/8/layout/vList5"/>
    <dgm:cxn modelId="{1DA11728-85FB-4C2E-AE6F-BC483EF05224}" srcId="{82057B53-4C47-49BF-A97A-AE27E1132AEA}" destId="{9EC5C103-06C5-4657-844B-DE0CCA43001F}" srcOrd="1" destOrd="0" parTransId="{8494800F-6D74-4109-A4E5-B904FCA981A6}" sibTransId="{F9546AA2-33AC-43C3-8662-60987FE4B3BC}"/>
    <dgm:cxn modelId="{66C08863-DBFE-4273-B931-8448C1FD644C}" type="presOf" srcId="{82057B53-4C47-49BF-A97A-AE27E1132AEA}" destId="{EB38DBF9-5A2A-4DD0-A55C-3CAB1CD90130}" srcOrd="0" destOrd="0" presId="urn:microsoft.com/office/officeart/2005/8/layout/vList5"/>
    <dgm:cxn modelId="{9AA40F2E-58E4-467B-9074-563DB05F8865}" srcId="{9EC5C103-06C5-4657-844B-DE0CCA43001F}" destId="{2FD4CC25-DC29-4E36-84A6-96B5165EDE8A}" srcOrd="0" destOrd="0" parTransId="{427FC6A3-627A-42B3-A0AC-A4A633112A38}" sibTransId="{A92A6011-F469-49F8-B2E1-CA00780787A1}"/>
    <dgm:cxn modelId="{8018C98E-3878-4AAC-BB90-AA51842EEB1C}" type="presParOf" srcId="{EB38DBF9-5A2A-4DD0-A55C-3CAB1CD90130}" destId="{23FA4B04-A53B-4B04-A683-5635B2C45C09}" srcOrd="0" destOrd="0" presId="urn:microsoft.com/office/officeart/2005/8/layout/vList5"/>
    <dgm:cxn modelId="{BBC9AD81-48C0-4792-8465-8708D7776EFD}" type="presParOf" srcId="{23FA4B04-A53B-4B04-A683-5635B2C45C09}" destId="{F682CBBA-FFD4-49E5-961C-06FB3F96B8D2}" srcOrd="0" destOrd="0" presId="urn:microsoft.com/office/officeart/2005/8/layout/vList5"/>
    <dgm:cxn modelId="{DA11DF29-6F54-4BDF-AAA0-29C96C22FCE6}" type="presParOf" srcId="{23FA4B04-A53B-4B04-A683-5635B2C45C09}" destId="{25A963EE-58EA-4605-840F-BDCB36CEC4CC}" srcOrd="1" destOrd="0" presId="urn:microsoft.com/office/officeart/2005/8/layout/vList5"/>
    <dgm:cxn modelId="{8284F38C-747D-468F-873B-BB8D0A9A80BC}" type="presParOf" srcId="{EB38DBF9-5A2A-4DD0-A55C-3CAB1CD90130}" destId="{49EB26E7-3E08-4122-BE41-F915EE85641F}" srcOrd="1" destOrd="0" presId="urn:microsoft.com/office/officeart/2005/8/layout/vList5"/>
    <dgm:cxn modelId="{B28675C2-0D0E-4E0D-8720-B99AB6E82150}" type="presParOf" srcId="{EB38DBF9-5A2A-4DD0-A55C-3CAB1CD90130}" destId="{0B6882C3-8A2D-4323-9E8F-3184A8649F0C}" srcOrd="2" destOrd="0" presId="urn:microsoft.com/office/officeart/2005/8/layout/vList5"/>
    <dgm:cxn modelId="{C59B5AC2-C566-482C-A422-919CE61215A2}" type="presParOf" srcId="{0B6882C3-8A2D-4323-9E8F-3184A8649F0C}" destId="{139157A1-A003-4243-9208-D71B3C1FA3AC}" srcOrd="0" destOrd="0" presId="urn:microsoft.com/office/officeart/2005/8/layout/vList5"/>
    <dgm:cxn modelId="{35BE7901-9BBA-4470-A3F7-EAB94E655F65}" type="presParOf" srcId="{0B6882C3-8A2D-4323-9E8F-3184A8649F0C}" destId="{951FE33F-0444-4282-9326-D567E976B76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785839-8C30-492A-99B8-9EC8E9396D13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uk-UA"/>
        </a:p>
      </dgm:t>
    </dgm:pt>
    <dgm:pt modelId="{932EFF7C-09CC-4199-8BA6-810F19130AFB}">
      <dgm:prSet custT="1"/>
      <dgm:spPr>
        <a:noFill/>
        <a:ln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pPr rtl="0"/>
          <a:r>
            <a:rPr lang="uk-UA" sz="1600" dirty="0" smtClean="0"/>
            <a:t>державного фонду регіонального розвитку;</a:t>
          </a:r>
          <a:endParaRPr lang="uk-UA" sz="1600" dirty="0"/>
        </a:p>
      </dgm:t>
    </dgm:pt>
    <dgm:pt modelId="{23F132F0-5C53-457D-844D-C199386BEE64}" type="parTrans" cxnId="{B9E13879-F298-4EC9-9FA6-993647EFF56E}">
      <dgm:prSet/>
      <dgm:spPr/>
      <dgm:t>
        <a:bodyPr/>
        <a:lstStyle/>
        <a:p>
          <a:endParaRPr lang="uk-UA" sz="1600"/>
        </a:p>
      </dgm:t>
    </dgm:pt>
    <dgm:pt modelId="{9E6A742B-B080-4980-94AB-5EE9E6662879}" type="sibTrans" cxnId="{B9E13879-F298-4EC9-9FA6-993647EFF56E}">
      <dgm:prSet/>
      <dgm:spPr/>
      <dgm:t>
        <a:bodyPr/>
        <a:lstStyle/>
        <a:p>
          <a:endParaRPr lang="uk-UA" sz="1600"/>
        </a:p>
      </dgm:t>
    </dgm:pt>
    <dgm:pt modelId="{696A1ABD-B008-493D-8099-20145C4D982C}">
      <dgm:prSet custT="1"/>
      <dgm:spPr>
        <a:noFill/>
      </dgm:spPr>
      <dgm:t>
        <a:bodyPr/>
        <a:lstStyle/>
        <a:p>
          <a:pPr rtl="0"/>
          <a:r>
            <a:rPr lang="uk-UA" sz="1600" dirty="0" smtClean="0"/>
            <a:t>коштів галузевих (міжгалузевих) державних цільових програм та бюджетних програм центральних органів виконавчої влади, що спрямовуються на розвиток відповідної сфери у регіонах;</a:t>
          </a:r>
          <a:endParaRPr lang="uk-UA" sz="1600" dirty="0"/>
        </a:p>
      </dgm:t>
    </dgm:pt>
    <dgm:pt modelId="{A1B46247-7BC2-4180-8521-63122C2006AD}" type="parTrans" cxnId="{A16F4B54-E9A9-4C0A-AE7B-33F14C660B8E}">
      <dgm:prSet/>
      <dgm:spPr/>
      <dgm:t>
        <a:bodyPr/>
        <a:lstStyle/>
        <a:p>
          <a:endParaRPr lang="uk-UA" sz="1600"/>
        </a:p>
      </dgm:t>
    </dgm:pt>
    <dgm:pt modelId="{B154C40B-9F85-49FF-8ECE-FB4CE2172028}" type="sibTrans" cxnId="{A16F4B54-E9A9-4C0A-AE7B-33F14C660B8E}">
      <dgm:prSet/>
      <dgm:spPr/>
      <dgm:t>
        <a:bodyPr/>
        <a:lstStyle/>
        <a:p>
          <a:endParaRPr lang="uk-UA" sz="1600"/>
        </a:p>
      </dgm:t>
    </dgm:pt>
    <dgm:pt modelId="{D370F9F6-CC4B-430E-A6C7-DFEC38001E5E}">
      <dgm:prSet custT="1"/>
      <dgm:spPr>
        <a:noFill/>
      </dgm:spPr>
      <dgm:t>
        <a:bodyPr/>
        <a:lstStyle/>
        <a:p>
          <a:pPr rtl="0"/>
          <a:r>
            <a:rPr lang="uk-UA" sz="1600" dirty="0" smtClean="0"/>
            <a:t>субвенцій, інших трансфертів з державного бюджету місцевим бюджетам;</a:t>
          </a:r>
          <a:endParaRPr lang="uk-UA" sz="1600" dirty="0"/>
        </a:p>
      </dgm:t>
    </dgm:pt>
    <dgm:pt modelId="{ECD8531A-71AF-4B00-A319-CB3CD6E12A2E}" type="parTrans" cxnId="{C2C93EFB-462A-499B-9B28-FD90ECADF258}">
      <dgm:prSet/>
      <dgm:spPr/>
      <dgm:t>
        <a:bodyPr/>
        <a:lstStyle/>
        <a:p>
          <a:endParaRPr lang="uk-UA" sz="1600"/>
        </a:p>
      </dgm:t>
    </dgm:pt>
    <dgm:pt modelId="{EDA6706E-BD3A-48FF-8B15-8CD93DC02017}" type="sibTrans" cxnId="{C2C93EFB-462A-499B-9B28-FD90ECADF258}">
      <dgm:prSet/>
      <dgm:spPr/>
      <dgm:t>
        <a:bodyPr/>
        <a:lstStyle/>
        <a:p>
          <a:endParaRPr lang="uk-UA" sz="1600"/>
        </a:p>
      </dgm:t>
    </dgm:pt>
    <dgm:pt modelId="{A40F0117-AB63-488B-94BC-68AE26E87058}">
      <dgm:prSet custT="1"/>
      <dgm:spPr>
        <a:noFill/>
      </dgm:spPr>
      <dgm:t>
        <a:bodyPr/>
        <a:lstStyle/>
        <a:p>
          <a:pPr rtl="0"/>
          <a:r>
            <a:rPr lang="uk-UA" sz="1600" dirty="0" smtClean="0"/>
            <a:t>коштів місцевих бюджетів;</a:t>
          </a:r>
          <a:endParaRPr lang="uk-UA" sz="1600" dirty="0"/>
        </a:p>
      </dgm:t>
    </dgm:pt>
    <dgm:pt modelId="{63AD3203-71CB-4406-BB21-E433647FC59D}" type="parTrans" cxnId="{809369D2-406B-42E4-A0AC-DB1622C03C35}">
      <dgm:prSet/>
      <dgm:spPr/>
      <dgm:t>
        <a:bodyPr/>
        <a:lstStyle/>
        <a:p>
          <a:endParaRPr lang="uk-UA" sz="1600"/>
        </a:p>
      </dgm:t>
    </dgm:pt>
    <dgm:pt modelId="{E55C89CE-4A4C-4164-9DA0-DD9D641B0D22}" type="sibTrans" cxnId="{809369D2-406B-42E4-A0AC-DB1622C03C35}">
      <dgm:prSet/>
      <dgm:spPr/>
      <dgm:t>
        <a:bodyPr/>
        <a:lstStyle/>
        <a:p>
          <a:endParaRPr lang="uk-UA" sz="1600"/>
        </a:p>
      </dgm:t>
    </dgm:pt>
    <dgm:pt modelId="{F26923E7-EC30-4952-A9F6-195CED88D910}">
      <dgm:prSet custT="1"/>
      <dgm:spPr>
        <a:noFill/>
      </dgm:spPr>
      <dgm:t>
        <a:bodyPr/>
        <a:lstStyle/>
        <a:p>
          <a:pPr rtl="0"/>
          <a:r>
            <a:rPr lang="uk-UA" sz="1600" dirty="0" smtClean="0"/>
            <a:t>коштів міжнародної технічної допомоги, міжнародних фінансових організацій;</a:t>
          </a:r>
          <a:endParaRPr lang="uk-UA" sz="1600" dirty="0"/>
        </a:p>
      </dgm:t>
    </dgm:pt>
    <dgm:pt modelId="{6125CAF8-48FB-4B2A-98F0-7DE98BB04C54}" type="parTrans" cxnId="{221A0863-13A8-401C-A217-C9B342AA2F68}">
      <dgm:prSet/>
      <dgm:spPr/>
      <dgm:t>
        <a:bodyPr/>
        <a:lstStyle/>
        <a:p>
          <a:endParaRPr lang="uk-UA" sz="1600"/>
        </a:p>
      </dgm:t>
    </dgm:pt>
    <dgm:pt modelId="{FFB164C8-45DF-4500-8389-5C20EE78FBDF}" type="sibTrans" cxnId="{221A0863-13A8-401C-A217-C9B342AA2F68}">
      <dgm:prSet/>
      <dgm:spPr/>
      <dgm:t>
        <a:bodyPr/>
        <a:lstStyle/>
        <a:p>
          <a:endParaRPr lang="uk-UA" sz="1600"/>
        </a:p>
      </dgm:t>
    </dgm:pt>
    <dgm:pt modelId="{3BC1E2E1-F55D-48AC-B149-AEA6DAE7647D}">
      <dgm:prSet custT="1"/>
      <dgm:spPr>
        <a:noFill/>
      </dgm:spPr>
      <dgm:t>
        <a:bodyPr/>
        <a:lstStyle/>
        <a:p>
          <a:pPr rtl="0"/>
          <a:r>
            <a:rPr lang="uk-UA" sz="1600" dirty="0" smtClean="0"/>
            <a:t>коштів інвесторів, власних коштів підприємств</a:t>
          </a:r>
          <a:endParaRPr lang="uk-UA" sz="1600" dirty="0"/>
        </a:p>
      </dgm:t>
    </dgm:pt>
    <dgm:pt modelId="{D70FEF1A-D978-4E5E-9C2B-F0D055103CDD}" type="parTrans" cxnId="{3AB13EA7-097E-45C7-8618-B4C2E78683D5}">
      <dgm:prSet/>
      <dgm:spPr/>
      <dgm:t>
        <a:bodyPr/>
        <a:lstStyle/>
        <a:p>
          <a:endParaRPr lang="uk-UA" sz="1600"/>
        </a:p>
      </dgm:t>
    </dgm:pt>
    <dgm:pt modelId="{EB9C37F6-868F-4FCB-BF77-C0F46CC7FF5D}" type="sibTrans" cxnId="{3AB13EA7-097E-45C7-8618-B4C2E78683D5}">
      <dgm:prSet/>
      <dgm:spPr/>
      <dgm:t>
        <a:bodyPr/>
        <a:lstStyle/>
        <a:p>
          <a:endParaRPr lang="uk-UA" sz="1600"/>
        </a:p>
      </dgm:t>
    </dgm:pt>
    <dgm:pt modelId="{8DE3834A-B468-46BC-8794-0C76A061E99A}" type="pres">
      <dgm:prSet presAssocID="{79785839-8C30-492A-99B8-9EC8E9396D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36F09DDD-2E31-4D98-B559-ED31276E1029}" type="pres">
      <dgm:prSet presAssocID="{932EFF7C-09CC-4199-8BA6-810F19130AFB}" presName="parentText" presStyleLbl="node1" presStyleIdx="0" presStyleCnt="6" custLinFactY="-5568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DF00D26-C6D8-4677-959E-46D35F320760}" type="pres">
      <dgm:prSet presAssocID="{9E6A742B-B080-4980-94AB-5EE9E6662879}" presName="spacer" presStyleCnt="0"/>
      <dgm:spPr/>
    </dgm:pt>
    <dgm:pt modelId="{36838E1A-8E35-4380-9413-E3CDC4DB77D0}" type="pres">
      <dgm:prSet presAssocID="{696A1ABD-B008-493D-8099-20145C4D982C}" presName="parentText" presStyleLbl="node1" presStyleIdx="1" presStyleCnt="6" custScaleY="122795" custLinFactY="-3391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D8D03C3-4736-4062-B921-2D09BC63E469}" type="pres">
      <dgm:prSet presAssocID="{B154C40B-9F85-49FF-8ECE-FB4CE2172028}" presName="spacer" presStyleCnt="0"/>
      <dgm:spPr/>
    </dgm:pt>
    <dgm:pt modelId="{FC0CD310-ACE3-4794-B026-1EB23013FB93}" type="pres">
      <dgm:prSet presAssocID="{D370F9F6-CC4B-430E-A6C7-DFEC38001E5E}" presName="parentText" presStyleLbl="node1" presStyleIdx="2" presStyleCnt="6" custLinFactY="-2208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098E1D8-0327-4DC9-ACAD-4DD61A19D284}" type="pres">
      <dgm:prSet presAssocID="{EDA6706E-BD3A-48FF-8B15-8CD93DC02017}" presName="spacer" presStyleCnt="0"/>
      <dgm:spPr/>
    </dgm:pt>
    <dgm:pt modelId="{E4D1D4D8-B25E-4548-ABCA-C862FFB39801}" type="pres">
      <dgm:prSet presAssocID="{A40F0117-AB63-488B-94BC-68AE26E87058}" presName="parentText" presStyleLbl="node1" presStyleIdx="3" presStyleCnt="6" custLinFactY="-1493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87AC39-5A0A-4525-A399-5BBEE4CD6BC2}" type="pres">
      <dgm:prSet presAssocID="{E55C89CE-4A4C-4164-9DA0-DD9D641B0D22}" presName="spacer" presStyleCnt="0"/>
      <dgm:spPr/>
    </dgm:pt>
    <dgm:pt modelId="{9C0E462A-44BA-49A6-8BF2-8E9764CFEC38}" type="pres">
      <dgm:prSet presAssocID="{F26923E7-EC30-4952-A9F6-195CED88D910}" presName="parentText" presStyleLbl="node1" presStyleIdx="4" presStyleCnt="6" custLinFactY="-778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1A75489-0109-4CAC-8450-3D3798F39A8F}" type="pres">
      <dgm:prSet presAssocID="{FFB164C8-45DF-4500-8389-5C20EE78FBDF}" presName="spacer" presStyleCnt="0"/>
      <dgm:spPr/>
    </dgm:pt>
    <dgm:pt modelId="{148CCDD1-E170-49BB-9ADD-0391BA9A8BEC}" type="pres">
      <dgm:prSet presAssocID="{3BC1E2E1-F55D-48AC-B149-AEA6DAE7647D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84DD4F4F-30B6-4248-934A-DDE8900BA84B}" type="presOf" srcId="{696A1ABD-B008-493D-8099-20145C4D982C}" destId="{36838E1A-8E35-4380-9413-E3CDC4DB77D0}" srcOrd="0" destOrd="0" presId="urn:microsoft.com/office/officeart/2005/8/layout/vList2"/>
    <dgm:cxn modelId="{C9264B27-CFDD-414B-8786-A9B74C81BFA6}" type="presOf" srcId="{79785839-8C30-492A-99B8-9EC8E9396D13}" destId="{8DE3834A-B468-46BC-8794-0C76A061E99A}" srcOrd="0" destOrd="0" presId="urn:microsoft.com/office/officeart/2005/8/layout/vList2"/>
    <dgm:cxn modelId="{C2C93EFB-462A-499B-9B28-FD90ECADF258}" srcId="{79785839-8C30-492A-99B8-9EC8E9396D13}" destId="{D370F9F6-CC4B-430E-A6C7-DFEC38001E5E}" srcOrd="2" destOrd="0" parTransId="{ECD8531A-71AF-4B00-A319-CB3CD6E12A2E}" sibTransId="{EDA6706E-BD3A-48FF-8B15-8CD93DC02017}"/>
    <dgm:cxn modelId="{221A0863-13A8-401C-A217-C9B342AA2F68}" srcId="{79785839-8C30-492A-99B8-9EC8E9396D13}" destId="{F26923E7-EC30-4952-A9F6-195CED88D910}" srcOrd="4" destOrd="0" parTransId="{6125CAF8-48FB-4B2A-98F0-7DE98BB04C54}" sibTransId="{FFB164C8-45DF-4500-8389-5C20EE78FBDF}"/>
    <dgm:cxn modelId="{A7D9CF7E-9178-40E1-8EEA-E1786C65CE81}" type="presOf" srcId="{F26923E7-EC30-4952-A9F6-195CED88D910}" destId="{9C0E462A-44BA-49A6-8BF2-8E9764CFEC38}" srcOrd="0" destOrd="0" presId="urn:microsoft.com/office/officeart/2005/8/layout/vList2"/>
    <dgm:cxn modelId="{9BE6F147-7714-4240-B3B6-4D4DEC08AC46}" type="presOf" srcId="{3BC1E2E1-F55D-48AC-B149-AEA6DAE7647D}" destId="{148CCDD1-E170-49BB-9ADD-0391BA9A8BEC}" srcOrd="0" destOrd="0" presId="urn:microsoft.com/office/officeart/2005/8/layout/vList2"/>
    <dgm:cxn modelId="{809369D2-406B-42E4-A0AC-DB1622C03C35}" srcId="{79785839-8C30-492A-99B8-9EC8E9396D13}" destId="{A40F0117-AB63-488B-94BC-68AE26E87058}" srcOrd="3" destOrd="0" parTransId="{63AD3203-71CB-4406-BB21-E433647FC59D}" sibTransId="{E55C89CE-4A4C-4164-9DA0-DD9D641B0D22}"/>
    <dgm:cxn modelId="{3AB13EA7-097E-45C7-8618-B4C2E78683D5}" srcId="{79785839-8C30-492A-99B8-9EC8E9396D13}" destId="{3BC1E2E1-F55D-48AC-B149-AEA6DAE7647D}" srcOrd="5" destOrd="0" parTransId="{D70FEF1A-D978-4E5E-9C2B-F0D055103CDD}" sibTransId="{EB9C37F6-868F-4FCB-BF77-C0F46CC7FF5D}"/>
    <dgm:cxn modelId="{063F1CD8-33D5-4911-96A7-89293C507137}" type="presOf" srcId="{D370F9F6-CC4B-430E-A6C7-DFEC38001E5E}" destId="{FC0CD310-ACE3-4794-B026-1EB23013FB93}" srcOrd="0" destOrd="0" presId="urn:microsoft.com/office/officeart/2005/8/layout/vList2"/>
    <dgm:cxn modelId="{B9E13879-F298-4EC9-9FA6-993647EFF56E}" srcId="{79785839-8C30-492A-99B8-9EC8E9396D13}" destId="{932EFF7C-09CC-4199-8BA6-810F19130AFB}" srcOrd="0" destOrd="0" parTransId="{23F132F0-5C53-457D-844D-C199386BEE64}" sibTransId="{9E6A742B-B080-4980-94AB-5EE9E6662879}"/>
    <dgm:cxn modelId="{A16F4B54-E9A9-4C0A-AE7B-33F14C660B8E}" srcId="{79785839-8C30-492A-99B8-9EC8E9396D13}" destId="{696A1ABD-B008-493D-8099-20145C4D982C}" srcOrd="1" destOrd="0" parTransId="{A1B46247-7BC2-4180-8521-63122C2006AD}" sibTransId="{B154C40B-9F85-49FF-8ECE-FB4CE2172028}"/>
    <dgm:cxn modelId="{0E89AC21-115A-4719-B4C7-552C4440BECC}" type="presOf" srcId="{A40F0117-AB63-488B-94BC-68AE26E87058}" destId="{E4D1D4D8-B25E-4548-ABCA-C862FFB39801}" srcOrd="0" destOrd="0" presId="urn:microsoft.com/office/officeart/2005/8/layout/vList2"/>
    <dgm:cxn modelId="{ADDC4163-938A-44CC-AC8C-8EF3F01EEAB4}" type="presOf" srcId="{932EFF7C-09CC-4199-8BA6-810F19130AFB}" destId="{36F09DDD-2E31-4D98-B559-ED31276E1029}" srcOrd="0" destOrd="0" presId="urn:microsoft.com/office/officeart/2005/8/layout/vList2"/>
    <dgm:cxn modelId="{1EAD0A1C-7F97-4B83-A5CC-296CC74314D6}" type="presParOf" srcId="{8DE3834A-B468-46BC-8794-0C76A061E99A}" destId="{36F09DDD-2E31-4D98-B559-ED31276E1029}" srcOrd="0" destOrd="0" presId="urn:microsoft.com/office/officeart/2005/8/layout/vList2"/>
    <dgm:cxn modelId="{97D7450D-801F-4034-90F3-2FA7308F0D83}" type="presParOf" srcId="{8DE3834A-B468-46BC-8794-0C76A061E99A}" destId="{DDF00D26-C6D8-4677-959E-46D35F320760}" srcOrd="1" destOrd="0" presId="urn:microsoft.com/office/officeart/2005/8/layout/vList2"/>
    <dgm:cxn modelId="{D0465852-508E-436B-8012-9948AE97F981}" type="presParOf" srcId="{8DE3834A-B468-46BC-8794-0C76A061E99A}" destId="{36838E1A-8E35-4380-9413-E3CDC4DB77D0}" srcOrd="2" destOrd="0" presId="urn:microsoft.com/office/officeart/2005/8/layout/vList2"/>
    <dgm:cxn modelId="{85316609-3C9F-4655-B9F4-CDD4842A7C1F}" type="presParOf" srcId="{8DE3834A-B468-46BC-8794-0C76A061E99A}" destId="{AD8D03C3-4736-4062-B921-2D09BC63E469}" srcOrd="3" destOrd="0" presId="urn:microsoft.com/office/officeart/2005/8/layout/vList2"/>
    <dgm:cxn modelId="{743E7111-F079-47E6-96C4-D6AF2A31EA6B}" type="presParOf" srcId="{8DE3834A-B468-46BC-8794-0C76A061E99A}" destId="{FC0CD310-ACE3-4794-B026-1EB23013FB93}" srcOrd="4" destOrd="0" presId="urn:microsoft.com/office/officeart/2005/8/layout/vList2"/>
    <dgm:cxn modelId="{32062430-CDEC-4710-B3CB-6909E241201E}" type="presParOf" srcId="{8DE3834A-B468-46BC-8794-0C76A061E99A}" destId="{5098E1D8-0327-4DC9-ACAD-4DD61A19D284}" srcOrd="5" destOrd="0" presId="urn:microsoft.com/office/officeart/2005/8/layout/vList2"/>
    <dgm:cxn modelId="{5F73A07C-64BB-4A5C-9339-19DAF521DFA1}" type="presParOf" srcId="{8DE3834A-B468-46BC-8794-0C76A061E99A}" destId="{E4D1D4D8-B25E-4548-ABCA-C862FFB39801}" srcOrd="6" destOrd="0" presId="urn:microsoft.com/office/officeart/2005/8/layout/vList2"/>
    <dgm:cxn modelId="{A812DE37-09B0-416F-A2E0-915F8DE07C17}" type="presParOf" srcId="{8DE3834A-B468-46BC-8794-0C76A061E99A}" destId="{E387AC39-5A0A-4525-A399-5BBEE4CD6BC2}" srcOrd="7" destOrd="0" presId="urn:microsoft.com/office/officeart/2005/8/layout/vList2"/>
    <dgm:cxn modelId="{CDA70694-A00C-43CF-99C2-1462C7ECD88E}" type="presParOf" srcId="{8DE3834A-B468-46BC-8794-0C76A061E99A}" destId="{9C0E462A-44BA-49A6-8BF2-8E9764CFEC38}" srcOrd="8" destOrd="0" presId="urn:microsoft.com/office/officeart/2005/8/layout/vList2"/>
    <dgm:cxn modelId="{FF3A4709-5416-4615-88BC-8B8A3FF5DEF0}" type="presParOf" srcId="{8DE3834A-B468-46BC-8794-0C76A061E99A}" destId="{91A75489-0109-4CAC-8450-3D3798F39A8F}" srcOrd="9" destOrd="0" presId="urn:microsoft.com/office/officeart/2005/8/layout/vList2"/>
    <dgm:cxn modelId="{2DC7B6FD-FB28-4833-A861-2A19A519A165}" type="presParOf" srcId="{8DE3834A-B468-46BC-8794-0C76A061E99A}" destId="{148CCDD1-E170-49BB-9ADD-0391BA9A8BEC}" srcOrd="10" destOrd="0" presId="urn:microsoft.com/office/officeart/2005/8/layout/vList2"/>
  </dgm:cxnLst>
  <dgm:bg>
    <a:solidFill>
      <a:schemeClr val="accent2">
        <a:alpha val="34000"/>
      </a:schemeClr>
    </a:solidFill>
  </dgm:bg>
  <dgm:whole>
    <a:ln w="6350">
      <a:noFill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6ACDDF-26D8-415B-AFC1-2E6B1DB9317D}">
      <dsp:nvSpPr>
        <dsp:cNvPr id="0" name=""/>
        <dsp:cNvSpPr/>
      </dsp:nvSpPr>
      <dsp:spPr>
        <a:xfrm>
          <a:off x="0" y="2845722"/>
          <a:ext cx="8820472" cy="934029"/>
        </a:xfrm>
        <a:prstGeom prst="rect">
          <a:avLst/>
        </a:prstGeom>
        <a:solidFill>
          <a:schemeClr val="accent2">
            <a:lumMod val="75000"/>
            <a:alpha val="34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rgbClr val="92D050"/>
              </a:solidFill>
            </a:rPr>
            <a:t>Стратегічна ціль № 3:</a:t>
          </a:r>
          <a:r>
            <a:rPr lang="uk-UA" sz="2400" b="1" kern="1200" dirty="0" smtClean="0">
              <a:solidFill>
                <a:srgbClr val="00B0F0"/>
              </a:solidFill>
            </a:rPr>
            <a:t> </a:t>
          </a:r>
          <a:r>
            <a:rPr lang="uk-UA" sz="2000" b="1" kern="1200" dirty="0" smtClean="0">
              <a:solidFill>
                <a:schemeClr val="bg1"/>
              </a:solidFill>
            </a:rPr>
            <a:t>Пологівський район  - </a:t>
          </a:r>
          <a:r>
            <a:rPr lang="uk-UA" sz="2000" b="1" kern="1200" dirty="0" err="1" smtClean="0">
              <a:solidFill>
                <a:schemeClr val="bg1"/>
              </a:solidFill>
            </a:rPr>
            <a:t>район</a:t>
          </a:r>
          <a:r>
            <a:rPr lang="uk-UA" sz="2000" b="1" kern="1200" dirty="0" smtClean="0">
              <a:solidFill>
                <a:schemeClr val="bg1"/>
              </a:solidFill>
            </a:rPr>
            <a:t> з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bg1"/>
              </a:solidFill>
            </a:rPr>
            <a:t>розвинутими сільськими територіями </a:t>
          </a:r>
          <a:endParaRPr lang="uk-UA" sz="2000" kern="1200" dirty="0"/>
        </a:p>
      </dsp:txBody>
      <dsp:txXfrm>
        <a:off x="0" y="2845722"/>
        <a:ext cx="8820472" cy="934029"/>
      </dsp:txXfrm>
    </dsp:sp>
    <dsp:sp modelId="{9203F487-83A1-48F2-9CD2-DA19C6A313D2}">
      <dsp:nvSpPr>
        <dsp:cNvPr id="0" name=""/>
        <dsp:cNvSpPr/>
      </dsp:nvSpPr>
      <dsp:spPr>
        <a:xfrm rot="10800000">
          <a:off x="0" y="1423195"/>
          <a:ext cx="8820472" cy="1436537"/>
        </a:xfrm>
        <a:prstGeom prst="upArrowCallout">
          <a:avLst/>
        </a:prstGeom>
        <a:noFill/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rgbClr val="92D050"/>
              </a:solidFill>
            </a:rPr>
            <a:t>Стратегічна ціль № 2:</a:t>
          </a:r>
          <a:r>
            <a:rPr lang="uk-UA" sz="2400" b="1" kern="1200" dirty="0" smtClean="0">
              <a:solidFill>
                <a:srgbClr val="00B0F0"/>
              </a:solidFill>
            </a:rPr>
            <a:t> </a:t>
          </a:r>
          <a:r>
            <a:rPr lang="uk-UA" sz="2000" b="1" kern="1200" dirty="0" smtClean="0">
              <a:solidFill>
                <a:schemeClr val="bg1"/>
              </a:solidFill>
              <a:ea typeface="Calibri"/>
            </a:rPr>
            <a:t>Пологівський район  - </a:t>
          </a:r>
          <a:r>
            <a:rPr lang="uk-UA" sz="2000" b="1" kern="1200" dirty="0" err="1" smtClean="0">
              <a:solidFill>
                <a:schemeClr val="bg1"/>
              </a:solidFill>
              <a:ea typeface="Calibri"/>
            </a:rPr>
            <a:t>інвестиційно</a:t>
          </a:r>
          <a:r>
            <a:rPr lang="uk-UA" sz="2000" b="1" kern="1200" dirty="0" smtClean="0">
              <a:solidFill>
                <a:schemeClr val="bg1"/>
              </a:solidFill>
              <a:ea typeface="Calibri"/>
            </a:rPr>
            <a:t> приваблива територія з розвинутими індустріальним  комплексом та інфраструктурою</a:t>
          </a:r>
          <a:endParaRPr lang="uk-UA" sz="2000" kern="1200" dirty="0"/>
        </a:p>
      </dsp:txBody>
      <dsp:txXfrm rot="10800000">
        <a:off x="0" y="1423195"/>
        <a:ext cx="8820472" cy="1436537"/>
      </dsp:txXfrm>
    </dsp:sp>
    <dsp:sp modelId="{CDE6E032-52FF-4F99-BBDF-12209332DE0B}">
      <dsp:nvSpPr>
        <dsp:cNvPr id="0" name=""/>
        <dsp:cNvSpPr/>
      </dsp:nvSpPr>
      <dsp:spPr>
        <a:xfrm rot="10800000">
          <a:off x="0" y="668"/>
          <a:ext cx="8820472" cy="1436537"/>
        </a:xfrm>
        <a:prstGeom prst="upArrowCallout">
          <a:avLst/>
        </a:prstGeom>
        <a:noFill/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rgbClr val="92D050"/>
              </a:solidFill>
            </a:rPr>
            <a:t>Стратегічна</a:t>
          </a:r>
          <a:r>
            <a:rPr lang="ru-RU" sz="2400" b="1" kern="1200" dirty="0" smtClean="0">
              <a:solidFill>
                <a:srgbClr val="92D050"/>
              </a:solidFill>
            </a:rPr>
            <a:t> </a:t>
          </a:r>
          <a:r>
            <a:rPr lang="ru-RU" sz="2400" b="1" kern="1200" dirty="0" err="1" smtClean="0">
              <a:solidFill>
                <a:srgbClr val="92D050"/>
              </a:solidFill>
            </a:rPr>
            <a:t>ціль</a:t>
          </a:r>
          <a:r>
            <a:rPr lang="ru-RU" sz="2400" b="1" kern="1200" dirty="0" smtClean="0">
              <a:solidFill>
                <a:srgbClr val="92D050"/>
              </a:solidFill>
            </a:rPr>
            <a:t> № 1: </a:t>
          </a:r>
          <a:r>
            <a:rPr lang="ru-RU" sz="2000" b="1" kern="1200" dirty="0" smtClean="0">
              <a:solidFill>
                <a:schemeClr val="bg1"/>
              </a:solidFill>
            </a:rPr>
            <a:t>Пологівський район – </a:t>
          </a:r>
          <a:r>
            <a:rPr lang="ru-RU" sz="2000" b="1" kern="1200" dirty="0" err="1" smtClean="0">
              <a:solidFill>
                <a:schemeClr val="bg1"/>
              </a:solidFill>
            </a:rPr>
            <a:t>район</a:t>
          </a:r>
          <a:r>
            <a:rPr lang="ru-RU" sz="2000" b="1" kern="1200" dirty="0" smtClean="0">
              <a:solidFill>
                <a:schemeClr val="bg1"/>
              </a:solidFill>
            </a:rPr>
            <a:t> з </a:t>
          </a:r>
          <a:r>
            <a:rPr lang="ru-RU" sz="2000" b="1" kern="1200" dirty="0" err="1" smtClean="0">
              <a:solidFill>
                <a:schemeClr val="bg1"/>
              </a:solidFill>
            </a:rPr>
            <a:t>високим</a:t>
          </a:r>
          <a:r>
            <a:rPr lang="ru-RU" sz="2000" b="1" kern="1200" dirty="0" smtClean="0">
              <a:solidFill>
                <a:schemeClr val="bg1"/>
              </a:solidFill>
            </a:rPr>
            <a:t> </a:t>
          </a:r>
          <a:r>
            <a:rPr lang="ru-RU" sz="2000" b="1" kern="1200" dirty="0" err="1" smtClean="0">
              <a:solidFill>
                <a:schemeClr val="bg1"/>
              </a:solidFill>
            </a:rPr>
            <a:t>рівнем</a:t>
          </a:r>
          <a:r>
            <a:rPr lang="ru-RU" sz="2000" b="1" kern="1200" dirty="0" smtClean="0">
              <a:solidFill>
                <a:schemeClr val="bg1"/>
              </a:solidFill>
            </a:rPr>
            <a:t> </a:t>
          </a:r>
          <a:r>
            <a:rPr lang="ru-RU" sz="2000" b="1" kern="1200" dirty="0" err="1" smtClean="0">
              <a:solidFill>
                <a:schemeClr val="bg1"/>
              </a:solidFill>
            </a:rPr>
            <a:t>екологічної</a:t>
          </a:r>
          <a:r>
            <a:rPr lang="ru-RU" sz="2000" b="1" kern="1200" dirty="0" smtClean="0">
              <a:solidFill>
                <a:schemeClr val="bg1"/>
              </a:solidFill>
            </a:rPr>
            <a:t> </a:t>
          </a:r>
          <a:r>
            <a:rPr lang="ru-RU" sz="2000" b="1" kern="1200" dirty="0" err="1" smtClean="0">
              <a:solidFill>
                <a:schemeClr val="bg1"/>
              </a:solidFill>
            </a:rPr>
            <a:t>безпеки</a:t>
          </a:r>
          <a:r>
            <a:rPr lang="ru-RU" sz="2000" b="1" kern="1200" dirty="0" smtClean="0">
              <a:solidFill>
                <a:schemeClr val="bg1"/>
              </a:solidFill>
            </a:rPr>
            <a:t> та </a:t>
          </a:r>
          <a:r>
            <a:rPr lang="ru-RU" sz="2000" b="1" kern="1200" dirty="0" err="1" smtClean="0">
              <a:solidFill>
                <a:schemeClr val="bg1"/>
              </a:solidFill>
            </a:rPr>
            <a:t>якістю</a:t>
          </a:r>
          <a:r>
            <a:rPr lang="ru-RU" sz="2000" b="1" kern="1200" dirty="0" smtClean="0">
              <a:solidFill>
                <a:schemeClr val="bg1"/>
              </a:solidFill>
            </a:rPr>
            <a:t> </a:t>
          </a:r>
          <a:r>
            <a:rPr lang="ru-RU" sz="2000" b="1" kern="1200" dirty="0" err="1" smtClean="0">
              <a:solidFill>
                <a:schemeClr val="bg1"/>
              </a:solidFill>
            </a:rPr>
            <a:t>життя</a:t>
          </a:r>
          <a:r>
            <a:rPr lang="ru-RU" sz="2000" b="1" kern="1200" dirty="0" smtClean="0">
              <a:solidFill>
                <a:schemeClr val="bg1"/>
              </a:solidFill>
            </a:rPr>
            <a:t> </a:t>
          </a:r>
          <a:r>
            <a:rPr lang="ru-RU" sz="2000" b="1" kern="1200" dirty="0" err="1" smtClean="0">
              <a:solidFill>
                <a:schemeClr val="bg1"/>
              </a:solidFill>
            </a:rPr>
            <a:t>населення</a:t>
          </a:r>
          <a:r>
            <a:rPr lang="ru-RU" sz="2000" kern="1200" dirty="0" smtClean="0">
              <a:solidFill>
                <a:schemeClr val="bg1"/>
              </a:solidFill>
            </a:rPr>
            <a:t>.</a:t>
          </a:r>
          <a:endParaRPr lang="uk-UA" sz="2000" kern="1200" dirty="0"/>
        </a:p>
      </dsp:txBody>
      <dsp:txXfrm rot="10800000">
        <a:off x="0" y="668"/>
        <a:ext cx="8820472" cy="143653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9A7232-7C6C-43F8-B876-EFA7FFA21A25}">
      <dsp:nvSpPr>
        <dsp:cNvPr id="0" name=""/>
        <dsp:cNvSpPr/>
      </dsp:nvSpPr>
      <dsp:spPr>
        <a:xfrm>
          <a:off x="567978" y="156763"/>
          <a:ext cx="1370635" cy="99443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4D1622-1DCF-44C6-BC1E-C9FCF0711527}">
      <dsp:nvSpPr>
        <dsp:cNvPr id="0" name=""/>
        <dsp:cNvSpPr/>
      </dsp:nvSpPr>
      <dsp:spPr>
        <a:xfrm>
          <a:off x="217609" y="1191794"/>
          <a:ext cx="2097345" cy="643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rgbClr val="FFFF00"/>
              </a:solidFill>
              <a:effectLst/>
            </a:rPr>
            <a:t>Оперативна ціль 1.1: </a:t>
          </a:r>
          <a:r>
            <a:rPr lang="uk-UA" sz="1400" kern="1200" dirty="0" smtClean="0">
              <a:solidFill>
                <a:schemeClr val="bg1"/>
              </a:solidFill>
              <a:effectLst/>
            </a:rPr>
            <a:t>Покращення стану здоров’я населення</a:t>
          </a:r>
          <a:endParaRPr lang="uk-UA" sz="1400" kern="1200" dirty="0">
            <a:solidFill>
              <a:schemeClr val="bg1"/>
            </a:solidFill>
          </a:endParaRPr>
        </a:p>
      </dsp:txBody>
      <dsp:txXfrm>
        <a:off x="217609" y="1191794"/>
        <a:ext cx="2097345" cy="643197"/>
      </dsp:txXfrm>
    </dsp:sp>
    <dsp:sp modelId="{95B45C45-74AF-4EB6-B3E5-566B58E5705D}">
      <dsp:nvSpPr>
        <dsp:cNvPr id="0" name=""/>
        <dsp:cNvSpPr/>
      </dsp:nvSpPr>
      <dsp:spPr>
        <a:xfrm>
          <a:off x="3528400" y="157205"/>
          <a:ext cx="1500766" cy="1021473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D7FC56-B2A0-4D3F-A9DA-BFAF451B5B9D}">
      <dsp:nvSpPr>
        <dsp:cNvPr id="0" name=""/>
        <dsp:cNvSpPr/>
      </dsp:nvSpPr>
      <dsp:spPr>
        <a:xfrm>
          <a:off x="2585031" y="1150997"/>
          <a:ext cx="3793706" cy="643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rgbClr val="FFFF00"/>
              </a:solidFill>
              <a:effectLst/>
            </a:rPr>
            <a:t>Оперативна ціль 1.2</a:t>
          </a:r>
          <a:r>
            <a:rPr lang="uk-UA" sz="1400" kern="1200" dirty="0" smtClean="0">
              <a:solidFill>
                <a:schemeClr val="bg1"/>
              </a:solidFill>
              <a:effectLst/>
            </a:rPr>
            <a:t>: Створення сприятливих умов для навчання, розвитку та виховання школярів, занять населення фізичною культурою і спортом</a:t>
          </a:r>
          <a:endParaRPr lang="uk-UA" sz="1400" kern="1200" dirty="0">
            <a:solidFill>
              <a:schemeClr val="bg1"/>
            </a:solidFill>
          </a:endParaRPr>
        </a:p>
      </dsp:txBody>
      <dsp:txXfrm>
        <a:off x="2585031" y="1150997"/>
        <a:ext cx="3793706" cy="643197"/>
      </dsp:txXfrm>
    </dsp:sp>
    <dsp:sp modelId="{A315DDB3-3466-48FB-98D3-C4A267CCB223}">
      <dsp:nvSpPr>
        <dsp:cNvPr id="0" name=""/>
        <dsp:cNvSpPr/>
      </dsp:nvSpPr>
      <dsp:spPr>
        <a:xfrm>
          <a:off x="6868369" y="141127"/>
          <a:ext cx="1500766" cy="1021473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AA5A94-24D4-45E1-8382-9E83DD5559CF}">
      <dsp:nvSpPr>
        <dsp:cNvPr id="0" name=""/>
        <dsp:cNvSpPr/>
      </dsp:nvSpPr>
      <dsp:spPr>
        <a:xfrm>
          <a:off x="6378741" y="1150997"/>
          <a:ext cx="2450341" cy="643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rgbClr val="FFFF00"/>
              </a:solidFill>
              <a:effectLst/>
            </a:rPr>
            <a:t>Оперативна ціль 1.3</a:t>
          </a:r>
          <a:r>
            <a:rPr lang="uk-UA" sz="1400" kern="1200" dirty="0" smtClean="0">
              <a:solidFill>
                <a:schemeClr val="bg1"/>
              </a:solidFill>
              <a:effectLst/>
            </a:rPr>
            <a:t>: Забезпечення населення якісними </a:t>
          </a:r>
          <a:r>
            <a:rPr lang="uk-UA" sz="1400" kern="1200" dirty="0" err="1" smtClean="0">
              <a:solidFill>
                <a:schemeClr val="bg1"/>
              </a:solidFill>
              <a:effectLst/>
            </a:rPr>
            <a:t>житлово</a:t>
          </a:r>
          <a:r>
            <a:rPr lang="uk-UA" sz="1400" kern="1200" dirty="0" smtClean="0">
              <a:solidFill>
                <a:schemeClr val="bg1"/>
              </a:solidFill>
              <a:effectLst/>
            </a:rPr>
            <a:t> – комунальними послугами</a:t>
          </a:r>
          <a:endParaRPr lang="uk-UA" sz="1400" kern="1200" dirty="0">
            <a:solidFill>
              <a:schemeClr val="bg1"/>
            </a:solidFill>
          </a:endParaRPr>
        </a:p>
      </dsp:txBody>
      <dsp:txXfrm>
        <a:off x="6378741" y="1150997"/>
        <a:ext cx="2450341" cy="643197"/>
      </dsp:txXfrm>
    </dsp:sp>
    <dsp:sp modelId="{BDFCD9B6-DE49-46F3-90C0-0211BE7B2554}">
      <dsp:nvSpPr>
        <dsp:cNvPr id="0" name=""/>
        <dsp:cNvSpPr/>
      </dsp:nvSpPr>
      <dsp:spPr>
        <a:xfrm>
          <a:off x="584179" y="2054111"/>
          <a:ext cx="1500766" cy="1021473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933E3B-3B5B-415D-BF27-C3DC5509523B}">
      <dsp:nvSpPr>
        <dsp:cNvPr id="0" name=""/>
        <dsp:cNvSpPr/>
      </dsp:nvSpPr>
      <dsp:spPr>
        <a:xfrm>
          <a:off x="0" y="3090752"/>
          <a:ext cx="3185043" cy="765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rgbClr val="FFFF00"/>
              </a:solidFill>
              <a:effectLst/>
            </a:rPr>
            <a:t>Оперативна ціль 1.4</a:t>
          </a:r>
          <a:r>
            <a:rPr lang="uk-UA" sz="1400" kern="1200" dirty="0" smtClean="0">
              <a:solidFill>
                <a:schemeClr val="bg1"/>
              </a:solidFill>
              <a:effectLst/>
            </a:rPr>
            <a:t>: Створення умов для поліпшення стану довкілля, розвиток природно – заповідної справи та </a:t>
          </a:r>
          <a:r>
            <a:rPr lang="uk-UA" sz="1400" kern="1200" dirty="0" err="1" smtClean="0">
              <a:solidFill>
                <a:schemeClr val="bg1"/>
              </a:solidFill>
              <a:effectLst/>
            </a:rPr>
            <a:t>екомережі</a:t>
          </a:r>
          <a:endParaRPr lang="uk-UA" sz="1400" kern="1200" dirty="0">
            <a:solidFill>
              <a:schemeClr val="bg1"/>
            </a:solidFill>
          </a:endParaRPr>
        </a:p>
      </dsp:txBody>
      <dsp:txXfrm>
        <a:off x="0" y="3090752"/>
        <a:ext cx="3185043" cy="765887"/>
      </dsp:txXfrm>
    </dsp:sp>
    <dsp:sp modelId="{88743AE7-A2C9-43B0-9827-652D072FB77F}">
      <dsp:nvSpPr>
        <dsp:cNvPr id="0" name=""/>
        <dsp:cNvSpPr/>
      </dsp:nvSpPr>
      <dsp:spPr>
        <a:xfrm>
          <a:off x="3744417" y="2069707"/>
          <a:ext cx="1500766" cy="1122875"/>
        </a:xfrm>
        <a:prstGeom prst="round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53A8EC-1B84-41B5-8C7F-F84BD382A6CD}">
      <dsp:nvSpPr>
        <dsp:cNvPr id="0" name=""/>
        <dsp:cNvSpPr/>
      </dsp:nvSpPr>
      <dsp:spPr>
        <a:xfrm>
          <a:off x="3270410" y="3171750"/>
          <a:ext cx="2754360" cy="481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rgbClr val="FFFF00"/>
              </a:solidFill>
              <a:effectLst/>
            </a:rPr>
            <a:t>Оперативна ціль 1.5</a:t>
          </a:r>
          <a:r>
            <a:rPr lang="uk-UA" sz="1400" kern="1200" dirty="0" smtClean="0">
              <a:solidFill>
                <a:schemeClr val="bg1"/>
              </a:solidFill>
              <a:effectLst/>
            </a:rPr>
            <a:t>: </a:t>
          </a:r>
          <a:r>
            <a:rPr lang="uk-UA" sz="1400" kern="1200" dirty="0" err="1" smtClean="0">
              <a:solidFill>
                <a:schemeClr val="bg1"/>
              </a:solidFill>
              <a:effectLst/>
            </a:rPr>
            <a:t>Енрергоефективність</a:t>
          </a:r>
          <a:r>
            <a:rPr lang="uk-UA" sz="1400" kern="1200" dirty="0" smtClean="0">
              <a:solidFill>
                <a:schemeClr val="bg1"/>
              </a:solidFill>
              <a:effectLst/>
            </a:rPr>
            <a:t> та підтримка альтернативної енергетики</a:t>
          </a:r>
          <a:endParaRPr lang="uk-UA" sz="1400" kern="1200" dirty="0">
            <a:solidFill>
              <a:schemeClr val="bg1"/>
            </a:solidFill>
          </a:endParaRPr>
        </a:p>
      </dsp:txBody>
      <dsp:txXfrm>
        <a:off x="3270410" y="3171750"/>
        <a:ext cx="2754360" cy="481742"/>
      </dsp:txXfrm>
    </dsp:sp>
    <dsp:sp modelId="{88833DB4-F76E-4292-BCA0-F01D5A9B2190}">
      <dsp:nvSpPr>
        <dsp:cNvPr id="0" name=""/>
        <dsp:cNvSpPr/>
      </dsp:nvSpPr>
      <dsp:spPr>
        <a:xfrm>
          <a:off x="6696743" y="2067690"/>
          <a:ext cx="1500766" cy="1021473"/>
        </a:xfrm>
        <a:prstGeom prst="roundRect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0BE342-0DE2-4029-9EB5-B3EDFF7496CF}">
      <dsp:nvSpPr>
        <dsp:cNvPr id="0" name=""/>
        <dsp:cNvSpPr/>
      </dsp:nvSpPr>
      <dsp:spPr>
        <a:xfrm>
          <a:off x="6163279" y="3033996"/>
          <a:ext cx="2784613" cy="7453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rgbClr val="FFFF00"/>
              </a:solidFill>
              <a:effectLst/>
            </a:rPr>
            <a:t>Оперативна ціль 1.6</a:t>
          </a:r>
          <a:r>
            <a:rPr lang="uk-UA" sz="1400" kern="1200" dirty="0" smtClean="0">
              <a:solidFill>
                <a:schemeClr val="bg1"/>
              </a:solidFill>
              <a:effectLst/>
            </a:rPr>
            <a:t>: Збереження та ремонт існуючої </a:t>
          </a:r>
          <a:r>
            <a:rPr lang="uk-UA" sz="1400" kern="1200" dirty="0" err="1" smtClean="0">
              <a:solidFill>
                <a:schemeClr val="bg1"/>
              </a:solidFill>
              <a:effectLst/>
            </a:rPr>
            <a:t>вулично</a:t>
          </a:r>
          <a:r>
            <a:rPr lang="uk-UA" sz="1400" kern="1200" dirty="0" smtClean="0">
              <a:solidFill>
                <a:schemeClr val="bg1"/>
              </a:solidFill>
              <a:effectLst/>
            </a:rPr>
            <a:t> – дорожньої та </a:t>
          </a:r>
          <a:r>
            <a:rPr lang="uk-UA" sz="1400" kern="1200" dirty="0" err="1" smtClean="0">
              <a:solidFill>
                <a:schemeClr val="bg1"/>
              </a:solidFill>
              <a:effectLst/>
            </a:rPr>
            <a:t>автотранспортньої</a:t>
          </a:r>
          <a:r>
            <a:rPr lang="uk-UA" sz="1400" kern="1200" dirty="0" smtClean="0">
              <a:solidFill>
                <a:schemeClr val="bg1"/>
              </a:solidFill>
              <a:effectLst/>
            </a:rPr>
            <a:t> мережі</a:t>
          </a:r>
          <a:endParaRPr lang="uk-UA" sz="1400" kern="1200" dirty="0">
            <a:solidFill>
              <a:schemeClr val="bg1"/>
            </a:solidFill>
          </a:endParaRPr>
        </a:p>
      </dsp:txBody>
      <dsp:txXfrm>
        <a:off x="6163279" y="3033996"/>
        <a:ext cx="2784613" cy="74530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A963EE-58EA-4605-840F-BDCB36CEC4CC}">
      <dsp:nvSpPr>
        <dsp:cNvPr id="0" name=""/>
        <dsp:cNvSpPr/>
      </dsp:nvSpPr>
      <dsp:spPr>
        <a:xfrm rot="5400000">
          <a:off x="5488551" y="-2241163"/>
          <a:ext cx="872534" cy="5576300"/>
        </a:xfrm>
        <a:prstGeom prst="round2SameRect">
          <a:avLst/>
        </a:prstGeom>
        <a:solidFill>
          <a:schemeClr val="accent1">
            <a:tint val="40000"/>
            <a:hueOff val="0"/>
            <a:satOff val="0"/>
            <a:lumOff val="0"/>
            <a:alpha val="1200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500" kern="1200" dirty="0" smtClean="0">
              <a:solidFill>
                <a:schemeClr val="bg1"/>
              </a:solidFill>
              <a:effectLst/>
            </a:rPr>
            <a:t>Стимулювання залучення інвестицій</a:t>
          </a:r>
          <a:endParaRPr lang="uk-UA" sz="2500" kern="1200" dirty="0">
            <a:solidFill>
              <a:schemeClr val="bg1"/>
            </a:solidFill>
          </a:endParaRPr>
        </a:p>
      </dsp:txBody>
      <dsp:txXfrm rot="5400000">
        <a:off x="5488551" y="-2241163"/>
        <a:ext cx="872534" cy="5576300"/>
      </dsp:txXfrm>
    </dsp:sp>
    <dsp:sp modelId="{F682CBBA-FFD4-49E5-961C-06FB3F96B8D2}">
      <dsp:nvSpPr>
        <dsp:cNvPr id="0" name=""/>
        <dsp:cNvSpPr/>
      </dsp:nvSpPr>
      <dsp:spPr>
        <a:xfrm>
          <a:off x="0" y="1652"/>
          <a:ext cx="3136668" cy="1090668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70000"/>
          </a:blip>
          <a:srcRect/>
          <a:stretch>
            <a:fillRect/>
          </a:stretch>
        </a:blipFill>
        <a:ln w="55000" cap="flat" cmpd="thickThin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effectLst/>
            </a:rPr>
            <a:t>Оперативна ціль 2.1</a:t>
          </a:r>
          <a:endParaRPr lang="uk-UA" sz="3200" kern="1200" dirty="0"/>
        </a:p>
      </dsp:txBody>
      <dsp:txXfrm>
        <a:off x="0" y="1652"/>
        <a:ext cx="3136668" cy="1090668"/>
      </dsp:txXfrm>
    </dsp:sp>
    <dsp:sp modelId="{951FE33F-0444-4282-9326-D567E976B769}">
      <dsp:nvSpPr>
        <dsp:cNvPr id="0" name=""/>
        <dsp:cNvSpPr/>
      </dsp:nvSpPr>
      <dsp:spPr>
        <a:xfrm rot="5400000">
          <a:off x="5488551" y="-1095962"/>
          <a:ext cx="872534" cy="5576300"/>
        </a:xfrm>
        <a:prstGeom prst="round2SameRect">
          <a:avLst/>
        </a:prstGeom>
        <a:solidFill>
          <a:schemeClr val="accent1">
            <a:tint val="40000"/>
            <a:hueOff val="0"/>
            <a:satOff val="0"/>
            <a:lumOff val="0"/>
            <a:alpha val="2000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500" kern="1200" dirty="0" smtClean="0">
              <a:solidFill>
                <a:schemeClr val="bg1"/>
              </a:solidFill>
              <a:effectLst/>
            </a:rPr>
            <a:t>Розвиток малого та середнього підприємництва</a:t>
          </a:r>
          <a:endParaRPr lang="uk-UA" sz="2500" kern="1200" dirty="0">
            <a:solidFill>
              <a:schemeClr val="bg1"/>
            </a:solidFill>
          </a:endParaRPr>
        </a:p>
      </dsp:txBody>
      <dsp:txXfrm rot="5400000">
        <a:off x="5488551" y="-1095962"/>
        <a:ext cx="872534" cy="5576300"/>
      </dsp:txXfrm>
    </dsp:sp>
    <dsp:sp modelId="{139157A1-A003-4243-9208-D71B3C1FA3AC}">
      <dsp:nvSpPr>
        <dsp:cNvPr id="0" name=""/>
        <dsp:cNvSpPr/>
      </dsp:nvSpPr>
      <dsp:spPr>
        <a:xfrm>
          <a:off x="0" y="1146853"/>
          <a:ext cx="3136668" cy="1090668"/>
        </a:xfrm>
        <a:prstGeom prst="roundRect">
          <a:avLst/>
        </a:prstGeom>
        <a:blipFill dpi="0" rotWithShape="0">
          <a:blip xmlns:r="http://schemas.openxmlformats.org/officeDocument/2006/relationships" r:embed="rId2">
            <a:alphaModFix amt="70000"/>
          </a:blip>
          <a:srcRect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effectLst/>
            </a:rPr>
            <a:t>Оперативна ціль 2.2</a:t>
          </a:r>
          <a:endParaRPr lang="uk-UA" sz="3200" kern="1200" dirty="0"/>
        </a:p>
      </dsp:txBody>
      <dsp:txXfrm>
        <a:off x="0" y="1146853"/>
        <a:ext cx="3136668" cy="1090668"/>
      </dsp:txXfrm>
    </dsp:sp>
    <dsp:sp modelId="{89C0564F-DECC-4292-B4EB-3D8BB594858D}">
      <dsp:nvSpPr>
        <dsp:cNvPr id="0" name=""/>
        <dsp:cNvSpPr/>
      </dsp:nvSpPr>
      <dsp:spPr>
        <a:xfrm rot="5400000">
          <a:off x="5488551" y="49239"/>
          <a:ext cx="872534" cy="5576300"/>
        </a:xfrm>
        <a:prstGeom prst="round2SameRect">
          <a:avLst/>
        </a:prstGeom>
        <a:solidFill>
          <a:schemeClr val="accent6">
            <a:alpha val="3200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500" kern="1200" dirty="0" smtClean="0">
              <a:solidFill>
                <a:schemeClr val="bg1"/>
              </a:solidFill>
              <a:effectLst/>
            </a:rPr>
            <a:t>Розвиток культури і туризму</a:t>
          </a:r>
          <a:endParaRPr lang="uk-UA" sz="2500" kern="1200" dirty="0">
            <a:solidFill>
              <a:schemeClr val="bg1"/>
            </a:solidFill>
          </a:endParaRPr>
        </a:p>
      </dsp:txBody>
      <dsp:txXfrm rot="5400000">
        <a:off x="5488551" y="49239"/>
        <a:ext cx="872534" cy="5576300"/>
      </dsp:txXfrm>
    </dsp:sp>
    <dsp:sp modelId="{463E6F18-0843-40A1-84D9-CAFF40E320B4}">
      <dsp:nvSpPr>
        <dsp:cNvPr id="0" name=""/>
        <dsp:cNvSpPr/>
      </dsp:nvSpPr>
      <dsp:spPr>
        <a:xfrm>
          <a:off x="0" y="2292055"/>
          <a:ext cx="3136668" cy="1090668"/>
        </a:xfrm>
        <a:prstGeom prst="roundRect">
          <a:avLst/>
        </a:prstGeom>
        <a:blipFill dpi="0" rotWithShape="0">
          <a:blip xmlns:r="http://schemas.openxmlformats.org/officeDocument/2006/relationships" r:embed="rId3">
            <a:alphaModFix amt="75000"/>
          </a:blip>
          <a:srcRect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effectLst/>
            </a:rPr>
            <a:t>Оперативна ціль 2.3</a:t>
          </a:r>
          <a:endParaRPr lang="uk-UA" sz="3200" kern="1200" dirty="0"/>
        </a:p>
      </dsp:txBody>
      <dsp:txXfrm>
        <a:off x="0" y="2292055"/>
        <a:ext cx="3136668" cy="109066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A963EE-58EA-4605-840F-BDCB36CEC4CC}">
      <dsp:nvSpPr>
        <dsp:cNvPr id="0" name=""/>
        <dsp:cNvSpPr/>
      </dsp:nvSpPr>
      <dsp:spPr>
        <a:xfrm rot="5400000">
          <a:off x="5397943" y="-2129523"/>
          <a:ext cx="1053749" cy="5576300"/>
        </a:xfrm>
        <a:prstGeom prst="round2SameRect">
          <a:avLst/>
        </a:prstGeom>
        <a:solidFill>
          <a:schemeClr val="accent1">
            <a:tint val="40000"/>
            <a:hueOff val="0"/>
            <a:satOff val="0"/>
            <a:lumOff val="0"/>
            <a:alpha val="1800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200" kern="1200" dirty="0" smtClean="0">
              <a:solidFill>
                <a:schemeClr val="bg1"/>
              </a:solidFill>
              <a:effectLst/>
            </a:rPr>
            <a:t>Розвиток напрямків діяльності сільськогосподарської галузі</a:t>
          </a:r>
          <a:endParaRPr lang="uk-UA" sz="2200" kern="1200" dirty="0">
            <a:solidFill>
              <a:schemeClr val="bg1"/>
            </a:solidFill>
          </a:endParaRPr>
        </a:p>
      </dsp:txBody>
      <dsp:txXfrm rot="5400000">
        <a:off x="5397943" y="-2129523"/>
        <a:ext cx="1053749" cy="5576300"/>
      </dsp:txXfrm>
    </dsp:sp>
    <dsp:sp modelId="{F682CBBA-FFD4-49E5-961C-06FB3F96B8D2}">
      <dsp:nvSpPr>
        <dsp:cNvPr id="0" name=""/>
        <dsp:cNvSpPr/>
      </dsp:nvSpPr>
      <dsp:spPr>
        <a:xfrm>
          <a:off x="0" y="32"/>
          <a:ext cx="3136668" cy="1317187"/>
        </a:xfrm>
        <a:prstGeom prst="roundRect">
          <a:avLst/>
        </a:prstGeom>
        <a:blipFill dpi="0" rotWithShape="0">
          <a:blip xmlns:r="http://schemas.openxmlformats.org/officeDocument/2006/relationships" r:embed="rId1">
            <a:alphaModFix amt="75000"/>
          </a:blip>
          <a:srcRect/>
          <a:stretch>
            <a:fillRect/>
          </a:stretch>
        </a:blipFill>
        <a:ln w="55000" cap="flat" cmpd="thickThin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700" kern="1200" dirty="0" smtClean="0">
              <a:effectLst/>
            </a:rPr>
            <a:t>Оперативна ціль 3.1</a:t>
          </a:r>
          <a:endParaRPr lang="uk-UA" sz="3700" kern="1200" dirty="0"/>
        </a:p>
      </dsp:txBody>
      <dsp:txXfrm>
        <a:off x="0" y="32"/>
        <a:ext cx="3136668" cy="1317187"/>
      </dsp:txXfrm>
    </dsp:sp>
    <dsp:sp modelId="{951FE33F-0444-4282-9326-D567E976B769}">
      <dsp:nvSpPr>
        <dsp:cNvPr id="0" name=""/>
        <dsp:cNvSpPr/>
      </dsp:nvSpPr>
      <dsp:spPr>
        <a:xfrm rot="5400000">
          <a:off x="5397943" y="-746476"/>
          <a:ext cx="1053749" cy="5576300"/>
        </a:xfrm>
        <a:prstGeom prst="round2SameRect">
          <a:avLst/>
        </a:prstGeom>
        <a:solidFill>
          <a:schemeClr val="accent1">
            <a:tint val="40000"/>
            <a:hueOff val="0"/>
            <a:satOff val="0"/>
            <a:lumOff val="0"/>
            <a:alpha val="2000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200" kern="1200" dirty="0" smtClean="0">
              <a:solidFill>
                <a:schemeClr val="bg1"/>
              </a:solidFill>
              <a:effectLst/>
            </a:rPr>
            <a:t>Розвиток комфортних для життя, навчання, дозвілля сільських територій</a:t>
          </a:r>
          <a:endParaRPr lang="uk-UA" sz="2200" kern="1200" dirty="0">
            <a:solidFill>
              <a:schemeClr val="bg1"/>
            </a:solidFill>
          </a:endParaRPr>
        </a:p>
      </dsp:txBody>
      <dsp:txXfrm rot="5400000">
        <a:off x="5397943" y="-746476"/>
        <a:ext cx="1053749" cy="5576300"/>
      </dsp:txXfrm>
    </dsp:sp>
    <dsp:sp modelId="{139157A1-A003-4243-9208-D71B3C1FA3AC}">
      <dsp:nvSpPr>
        <dsp:cNvPr id="0" name=""/>
        <dsp:cNvSpPr/>
      </dsp:nvSpPr>
      <dsp:spPr>
        <a:xfrm>
          <a:off x="0" y="1383112"/>
          <a:ext cx="3136668" cy="1317187"/>
        </a:xfrm>
        <a:prstGeom prst="roundRect">
          <a:avLst/>
        </a:prstGeom>
        <a:blipFill dpi="0" rotWithShape="0">
          <a:blip xmlns:r="http://schemas.openxmlformats.org/officeDocument/2006/relationships" r:embed="rId2">
            <a:alphaModFix amt="70000"/>
          </a:blip>
          <a:srcRect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700" kern="1200" dirty="0" smtClean="0">
              <a:effectLst/>
            </a:rPr>
            <a:t>Оперативна ціль 3.2</a:t>
          </a:r>
          <a:endParaRPr lang="uk-UA" sz="3700" kern="1200" dirty="0"/>
        </a:p>
      </dsp:txBody>
      <dsp:txXfrm>
        <a:off x="0" y="1383112"/>
        <a:ext cx="3136668" cy="131718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F09DDD-2E31-4D98-B559-ED31276E1029}">
      <dsp:nvSpPr>
        <dsp:cNvPr id="0" name=""/>
        <dsp:cNvSpPr/>
      </dsp:nvSpPr>
      <dsp:spPr>
        <a:xfrm>
          <a:off x="0" y="68243"/>
          <a:ext cx="8820473" cy="510905"/>
        </a:xfrm>
        <a:prstGeom prst="roundRect">
          <a:avLst/>
        </a:prstGeom>
        <a:noFill/>
        <a:ln w="55000" cap="flat" cmpd="thickThin" algn="ctr">
          <a:solidFill>
            <a:schemeClr val="lt1">
              <a:hueOff val="0"/>
              <a:satOff val="0"/>
              <a:lum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державного фонду регіонального розвитку;</a:t>
          </a:r>
          <a:endParaRPr lang="uk-UA" sz="1600" kern="1200" dirty="0"/>
        </a:p>
      </dsp:txBody>
      <dsp:txXfrm>
        <a:off x="0" y="68243"/>
        <a:ext cx="8820473" cy="510905"/>
      </dsp:txXfrm>
    </dsp:sp>
    <dsp:sp modelId="{36838E1A-8E35-4380-9413-E3CDC4DB77D0}">
      <dsp:nvSpPr>
        <dsp:cNvPr id="0" name=""/>
        <dsp:cNvSpPr/>
      </dsp:nvSpPr>
      <dsp:spPr>
        <a:xfrm>
          <a:off x="0" y="700818"/>
          <a:ext cx="8820473" cy="627366"/>
        </a:xfrm>
        <a:prstGeom prst="roundRect">
          <a:avLst/>
        </a:prstGeom>
        <a:noFill/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коштів галузевих (міжгалузевих) державних цільових програм та бюджетних програм центральних органів виконавчої влади, що спрямовуються на розвиток відповідної сфери у регіонах;</a:t>
          </a:r>
          <a:endParaRPr lang="uk-UA" sz="1600" kern="1200" dirty="0"/>
        </a:p>
      </dsp:txBody>
      <dsp:txXfrm>
        <a:off x="0" y="700818"/>
        <a:ext cx="8820473" cy="627366"/>
      </dsp:txXfrm>
    </dsp:sp>
    <dsp:sp modelId="{FC0CD310-ACE3-4794-B026-1EB23013FB93}">
      <dsp:nvSpPr>
        <dsp:cNvPr id="0" name=""/>
        <dsp:cNvSpPr/>
      </dsp:nvSpPr>
      <dsp:spPr>
        <a:xfrm>
          <a:off x="0" y="1399054"/>
          <a:ext cx="8820473" cy="510905"/>
        </a:xfrm>
        <a:prstGeom prst="roundRect">
          <a:avLst/>
        </a:prstGeom>
        <a:noFill/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субвенцій, інших трансфертів з державного бюджету місцевим бюджетам;</a:t>
          </a:r>
          <a:endParaRPr lang="uk-UA" sz="1600" kern="1200" dirty="0"/>
        </a:p>
      </dsp:txBody>
      <dsp:txXfrm>
        <a:off x="0" y="1399054"/>
        <a:ext cx="8820473" cy="510905"/>
      </dsp:txXfrm>
    </dsp:sp>
    <dsp:sp modelId="{E4D1D4D8-B25E-4548-ABCA-C862FFB39801}">
      <dsp:nvSpPr>
        <dsp:cNvPr id="0" name=""/>
        <dsp:cNvSpPr/>
      </dsp:nvSpPr>
      <dsp:spPr>
        <a:xfrm>
          <a:off x="0" y="1956924"/>
          <a:ext cx="8820473" cy="510905"/>
        </a:xfrm>
        <a:prstGeom prst="roundRect">
          <a:avLst/>
        </a:prstGeom>
        <a:noFill/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коштів місцевих бюджетів;</a:t>
          </a:r>
          <a:endParaRPr lang="uk-UA" sz="1600" kern="1200" dirty="0"/>
        </a:p>
      </dsp:txBody>
      <dsp:txXfrm>
        <a:off x="0" y="1956924"/>
        <a:ext cx="8820473" cy="510905"/>
      </dsp:txXfrm>
    </dsp:sp>
    <dsp:sp modelId="{9C0E462A-44BA-49A6-8BF2-8E9764CFEC38}">
      <dsp:nvSpPr>
        <dsp:cNvPr id="0" name=""/>
        <dsp:cNvSpPr/>
      </dsp:nvSpPr>
      <dsp:spPr>
        <a:xfrm>
          <a:off x="0" y="2514799"/>
          <a:ext cx="8820473" cy="510905"/>
        </a:xfrm>
        <a:prstGeom prst="roundRect">
          <a:avLst/>
        </a:prstGeom>
        <a:noFill/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коштів міжнародної технічної допомоги, міжнародних фінансових організацій;</a:t>
          </a:r>
          <a:endParaRPr lang="uk-UA" sz="1600" kern="1200" dirty="0"/>
        </a:p>
      </dsp:txBody>
      <dsp:txXfrm>
        <a:off x="0" y="2514799"/>
        <a:ext cx="8820473" cy="510905"/>
      </dsp:txXfrm>
    </dsp:sp>
    <dsp:sp modelId="{148CCDD1-E170-49BB-9ADD-0391BA9A8BEC}">
      <dsp:nvSpPr>
        <dsp:cNvPr id="0" name=""/>
        <dsp:cNvSpPr/>
      </dsp:nvSpPr>
      <dsp:spPr>
        <a:xfrm>
          <a:off x="0" y="3086348"/>
          <a:ext cx="8820473" cy="510905"/>
        </a:xfrm>
        <a:prstGeom prst="roundRect">
          <a:avLst/>
        </a:prstGeom>
        <a:noFill/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коштів інвесторів, власних коштів підприємств</a:t>
          </a:r>
          <a:endParaRPr lang="uk-UA" sz="1600" kern="1200" dirty="0"/>
        </a:p>
      </dsp:txBody>
      <dsp:txXfrm>
        <a:off x="0" y="3086348"/>
        <a:ext cx="8820473" cy="5109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82AE9-0815-410D-B91F-E44FCA395584}" type="datetimeFigureOut">
              <a:rPr lang="uk-UA" smtClean="0"/>
              <a:pPr/>
              <a:t>28.12.2018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F47A9-40B0-4AEC-BC83-2399332288DA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23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91423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34" algn="l" defTabSz="91423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52" algn="l" defTabSz="91423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69" algn="l" defTabSz="91423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87" algn="l" defTabSz="91423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03" algn="l" defTabSz="91423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21" algn="l" defTabSz="91423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38" algn="l" defTabSz="91423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F47A9-40B0-4AEC-BC83-2399332288DA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F47A9-40B0-4AEC-BC83-2399332288DA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F47A9-40B0-4AEC-BC83-2399332288DA}" type="slidenum">
              <a:rPr lang="uk-UA" smtClean="0"/>
              <a:pPr/>
              <a:t>6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F47A9-40B0-4AEC-BC83-2399332288DA}" type="slidenum">
              <a:rPr lang="uk-UA" smtClean="0"/>
              <a:pPr/>
              <a:t>7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F47A9-40B0-4AEC-BC83-2399332288DA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F47A9-40B0-4AEC-BC83-2399332288DA}" type="slidenum">
              <a:rPr lang="uk-UA" smtClean="0"/>
              <a:pPr/>
              <a:t>10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F47A9-40B0-4AEC-BC83-2399332288DA}" type="slidenum">
              <a:rPr lang="uk-UA" smtClean="0"/>
              <a:pPr/>
              <a:t>11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1"/>
            <a:ext cx="6400800" cy="1314450"/>
          </a:xfrm>
          <a:prstGeom prst="rect">
            <a:avLst/>
          </a:prstGeom>
        </p:spPr>
        <p:txBody>
          <a:bodyPr lIns="91423" tIns="45712" rIns="91423" bIns="45712"/>
          <a:lstStyle>
            <a:lvl1pPr marL="0" indent="0" algn="ctr">
              <a:buNone/>
              <a:defRPr/>
            </a:lvl1pPr>
            <a:lvl2pPr marL="457117" indent="0" algn="ctr">
              <a:buNone/>
              <a:defRPr/>
            </a:lvl2pPr>
            <a:lvl3pPr marL="914234" indent="0" algn="ctr">
              <a:buNone/>
              <a:defRPr/>
            </a:lvl3pPr>
            <a:lvl4pPr marL="1371352" indent="0" algn="ctr">
              <a:buNone/>
              <a:defRPr/>
            </a:lvl4pPr>
            <a:lvl5pPr marL="1828469" indent="0" algn="ctr">
              <a:buNone/>
              <a:defRPr/>
            </a:lvl5pPr>
            <a:lvl6pPr marL="2285587" indent="0" algn="ctr">
              <a:buNone/>
              <a:defRPr/>
            </a:lvl6pPr>
            <a:lvl7pPr marL="2742703" indent="0" algn="ctr">
              <a:buNone/>
              <a:defRPr/>
            </a:lvl7pPr>
            <a:lvl8pPr marL="3199821" indent="0" algn="ctr">
              <a:buNone/>
              <a:defRPr/>
            </a:lvl8pPr>
            <a:lvl9pPr marL="365693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5979"/>
            <a:ext cx="8229600" cy="857250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2" y="1200151"/>
            <a:ext cx="8229600" cy="3394472"/>
          </a:xfrm>
          <a:prstGeom prst="rect">
            <a:avLst/>
          </a:prstGeom>
        </p:spPr>
        <p:txBody>
          <a:bodyPr vert="eaVert" lIns="91423" tIns="45712" rIns="91423" bIns="45712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  <a:prstGeom prst="rect">
            <a:avLst/>
          </a:prstGeom>
        </p:spPr>
        <p:txBody>
          <a:bodyPr vert="eaVert" lIns="91423" tIns="45712" rIns="91423" bIns="45712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  <a:prstGeom prst="rect">
            <a:avLst/>
          </a:prstGeom>
        </p:spPr>
        <p:txBody>
          <a:bodyPr vert="eaVert" lIns="91423" tIns="45712" rIns="91423" bIns="45712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5979"/>
            <a:ext cx="8229600" cy="857250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2" y="1200151"/>
            <a:ext cx="8229600" cy="3394472"/>
          </a:xfrm>
          <a:prstGeom prst="rect">
            <a:avLst/>
          </a:prstGeom>
        </p:spPr>
        <p:txBody>
          <a:bodyPr lIns="91423" tIns="45712" rIns="91423" bIns="45712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lIns="91423" tIns="45712" rIns="91423" bIns="45712"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6"/>
            <a:ext cx="7772400" cy="1125140"/>
          </a:xfrm>
          <a:prstGeom prst="rect">
            <a:avLst/>
          </a:prstGeom>
        </p:spPr>
        <p:txBody>
          <a:bodyPr lIns="91423" tIns="45712" rIns="91423" bIns="45712" anchor="b"/>
          <a:lstStyle>
            <a:lvl1pPr marL="0" indent="0">
              <a:buNone/>
              <a:defRPr sz="2000"/>
            </a:lvl1pPr>
            <a:lvl2pPr marL="457117" indent="0">
              <a:buNone/>
              <a:defRPr sz="1800"/>
            </a:lvl2pPr>
            <a:lvl3pPr marL="914234" indent="0">
              <a:buNone/>
              <a:defRPr sz="1600"/>
            </a:lvl3pPr>
            <a:lvl4pPr marL="1371352" indent="0">
              <a:buNone/>
              <a:defRPr sz="1400"/>
            </a:lvl4pPr>
            <a:lvl5pPr marL="1828469" indent="0">
              <a:buNone/>
              <a:defRPr sz="1400"/>
            </a:lvl5pPr>
            <a:lvl6pPr marL="2285587" indent="0">
              <a:buNone/>
              <a:defRPr sz="1400"/>
            </a:lvl6pPr>
            <a:lvl7pPr marL="2742703" indent="0">
              <a:buNone/>
              <a:defRPr sz="1400"/>
            </a:lvl7pPr>
            <a:lvl8pPr marL="3199821" indent="0">
              <a:buNone/>
              <a:defRPr sz="1400"/>
            </a:lvl8pPr>
            <a:lvl9pPr marL="365693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5979"/>
            <a:ext cx="8229600" cy="857250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5979"/>
            <a:ext cx="8229600" cy="857250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9" cy="479822"/>
          </a:xfrm>
          <a:prstGeom prst="rect">
            <a:avLst/>
          </a:prstGeom>
        </p:spPr>
        <p:txBody>
          <a:bodyPr lIns="91423" tIns="45712" rIns="91423" bIns="45712"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4" indent="0">
              <a:buNone/>
              <a:defRPr sz="1800" b="1"/>
            </a:lvl3pPr>
            <a:lvl4pPr marL="1371352" indent="0">
              <a:buNone/>
              <a:defRPr sz="1600" b="1"/>
            </a:lvl4pPr>
            <a:lvl5pPr marL="1828469" indent="0">
              <a:buNone/>
              <a:defRPr sz="1600" b="1"/>
            </a:lvl5pPr>
            <a:lvl6pPr marL="2285587" indent="0">
              <a:buNone/>
              <a:defRPr sz="1600" b="1"/>
            </a:lvl6pPr>
            <a:lvl7pPr marL="2742703" indent="0">
              <a:buNone/>
              <a:defRPr sz="1600" b="1"/>
            </a:lvl7pPr>
            <a:lvl8pPr marL="3199821" indent="0">
              <a:buNone/>
              <a:defRPr sz="1600" b="1"/>
            </a:lvl8pPr>
            <a:lvl9pPr marL="365693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9" cy="2963466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lIns="91423" tIns="45712" rIns="91423" bIns="45712"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4" indent="0">
              <a:buNone/>
              <a:defRPr sz="1800" b="1"/>
            </a:lvl3pPr>
            <a:lvl4pPr marL="1371352" indent="0">
              <a:buNone/>
              <a:defRPr sz="1600" b="1"/>
            </a:lvl4pPr>
            <a:lvl5pPr marL="1828469" indent="0">
              <a:buNone/>
              <a:defRPr sz="1600" b="1"/>
            </a:lvl5pPr>
            <a:lvl6pPr marL="2285587" indent="0">
              <a:buNone/>
              <a:defRPr sz="1600" b="1"/>
            </a:lvl6pPr>
            <a:lvl7pPr marL="2742703" indent="0">
              <a:buNone/>
              <a:defRPr sz="1600" b="1"/>
            </a:lvl7pPr>
            <a:lvl8pPr marL="3199821" indent="0">
              <a:buNone/>
              <a:defRPr sz="1600" b="1"/>
            </a:lvl8pPr>
            <a:lvl9pPr marL="365693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5979"/>
            <a:ext cx="8229600" cy="857250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8"/>
            <a:ext cx="3008313" cy="871538"/>
          </a:xfrm>
          <a:prstGeom prst="rect">
            <a:avLst/>
          </a:prstGeom>
        </p:spPr>
        <p:txBody>
          <a:bodyPr lIns="91423" tIns="45712" rIns="91423" bIns="45712"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 lIns="91423" tIns="45712" rIns="91423" bIns="45712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 lIns="91423" tIns="45712" rIns="91423" bIns="45712"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4" indent="0">
              <a:buNone/>
              <a:defRPr sz="1000"/>
            </a:lvl3pPr>
            <a:lvl4pPr marL="1371352" indent="0">
              <a:buNone/>
              <a:defRPr sz="900"/>
            </a:lvl4pPr>
            <a:lvl5pPr marL="1828469" indent="0">
              <a:buNone/>
              <a:defRPr sz="900"/>
            </a:lvl5pPr>
            <a:lvl6pPr marL="2285587" indent="0">
              <a:buNone/>
              <a:defRPr sz="900"/>
            </a:lvl6pPr>
            <a:lvl7pPr marL="2742703" indent="0">
              <a:buNone/>
              <a:defRPr sz="900"/>
            </a:lvl7pPr>
            <a:lvl8pPr marL="3199821" indent="0">
              <a:buNone/>
              <a:defRPr sz="900"/>
            </a:lvl8pPr>
            <a:lvl9pPr marL="365693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4"/>
          </a:xfrm>
          <a:prstGeom prst="rect">
            <a:avLst/>
          </a:prstGeom>
        </p:spPr>
        <p:txBody>
          <a:bodyPr lIns="91423" tIns="45712" rIns="91423" bIns="45712"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  <a:prstGeom prst="rect">
            <a:avLst/>
          </a:prstGeom>
        </p:spPr>
        <p:txBody>
          <a:bodyPr lIns="91423" tIns="45712" rIns="91423" bIns="45712"/>
          <a:lstStyle>
            <a:lvl1pPr marL="0" indent="0">
              <a:buNone/>
              <a:defRPr sz="3200"/>
            </a:lvl1pPr>
            <a:lvl2pPr marL="457117" indent="0">
              <a:buNone/>
              <a:defRPr sz="2800"/>
            </a:lvl2pPr>
            <a:lvl3pPr marL="914234" indent="0">
              <a:buNone/>
              <a:defRPr sz="2400"/>
            </a:lvl3pPr>
            <a:lvl4pPr marL="1371352" indent="0">
              <a:buNone/>
              <a:defRPr sz="2000"/>
            </a:lvl4pPr>
            <a:lvl5pPr marL="1828469" indent="0">
              <a:buNone/>
              <a:defRPr sz="2000"/>
            </a:lvl5pPr>
            <a:lvl6pPr marL="2285587" indent="0">
              <a:buNone/>
              <a:defRPr sz="2000"/>
            </a:lvl6pPr>
            <a:lvl7pPr marL="2742703" indent="0">
              <a:buNone/>
              <a:defRPr sz="2000"/>
            </a:lvl7pPr>
            <a:lvl8pPr marL="3199821" indent="0">
              <a:buNone/>
              <a:defRPr sz="2000"/>
            </a:lvl8pPr>
            <a:lvl9pPr marL="3656938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9" y="4025504"/>
            <a:ext cx="5486400" cy="603647"/>
          </a:xfrm>
          <a:prstGeom prst="rect">
            <a:avLst/>
          </a:prstGeom>
        </p:spPr>
        <p:txBody>
          <a:bodyPr lIns="91423" tIns="45712" rIns="91423" bIns="45712"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4" indent="0">
              <a:buNone/>
              <a:defRPr sz="1000"/>
            </a:lvl3pPr>
            <a:lvl4pPr marL="1371352" indent="0">
              <a:buNone/>
              <a:defRPr sz="900"/>
            </a:lvl4pPr>
            <a:lvl5pPr marL="1828469" indent="0">
              <a:buNone/>
              <a:defRPr sz="900"/>
            </a:lvl5pPr>
            <a:lvl6pPr marL="2285587" indent="0">
              <a:buNone/>
              <a:defRPr sz="900"/>
            </a:lvl6pPr>
            <a:lvl7pPr marL="2742703" indent="0">
              <a:buNone/>
              <a:defRPr sz="900"/>
            </a:lvl7pPr>
            <a:lvl8pPr marL="3199821" indent="0">
              <a:buNone/>
              <a:defRPr sz="900"/>
            </a:lvl8pPr>
            <a:lvl9pPr marL="365693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Text Box 30"/>
          <p:cNvSpPr txBox="1">
            <a:spLocks noChangeArrowheads="1"/>
          </p:cNvSpPr>
          <p:nvPr userDrawn="1"/>
        </p:nvSpPr>
        <p:spPr bwMode="auto">
          <a:xfrm>
            <a:off x="3348040" y="4677967"/>
            <a:ext cx="2450380" cy="36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3" tIns="45712" rIns="91423" bIns="45712">
            <a:spAutoFit/>
          </a:bodyPr>
          <a:lstStyle/>
          <a:p>
            <a:r>
              <a:rPr lang="fr-FR">
                <a:hlinkClick r:id="rId13"/>
              </a:rPr>
              <a:t>Powerpoint Templates</a:t>
            </a:r>
            <a:endParaRPr lang="fr-FR"/>
          </a:p>
        </p:txBody>
      </p:sp>
      <p:pic>
        <p:nvPicPr>
          <p:cNvPr id="1053" name="Picture 29" descr="hfg h fghrtuy rhgf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3" y="4781552"/>
            <a:ext cx="1082313" cy="36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3" tIns="45712" rIns="91423" bIns="45712">
            <a:spAutoFit/>
          </a:bodyPr>
          <a:lstStyle/>
          <a:p>
            <a:r>
              <a:rPr lang="fr-FR" b="1">
                <a:solidFill>
                  <a:schemeClr val="bg1"/>
                </a:solidFill>
              </a:rPr>
              <a:t>Page </a:t>
            </a:r>
            <a:fld id="{77F39E76-873A-41B9-8101-96171A34C17B}" type="slidenum">
              <a:rPr lang="fr-FR" b="1">
                <a:solidFill>
                  <a:schemeClr val="bg1"/>
                </a:solidFill>
              </a:rPr>
              <a:pPr/>
              <a:t>‹#›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  <a:cs typeface="Arial" charset="0"/>
        </a:defRPr>
      </a:lvl5pPr>
      <a:lvl6pPr marL="457117"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  <a:cs typeface="Arial" charset="0"/>
        </a:defRPr>
      </a:lvl6pPr>
      <a:lvl7pPr marL="914234"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  <a:cs typeface="Arial" charset="0"/>
        </a:defRPr>
      </a:lvl7pPr>
      <a:lvl8pPr marL="1371352"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  <a:cs typeface="Arial" charset="0"/>
        </a:defRPr>
      </a:lvl8pPr>
      <a:lvl9pPr marL="1828469" algn="ctr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838" indent="-342838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815" indent="-285698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2793" indent="-228559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99911" indent="-228559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028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144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263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8380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5497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uk-UA"/>
      </a:defPPr>
      <a:lvl1pPr marL="0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7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4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2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69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7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03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21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38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werpointstyles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348040" y="4677967"/>
            <a:ext cx="2450380" cy="36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3" tIns="45712" rIns="91423" bIns="45712">
            <a:spAutoFit/>
          </a:bodyPr>
          <a:lstStyle/>
          <a:p>
            <a:r>
              <a:rPr lang="fr-FR">
                <a:hlinkClick r:id="rId3"/>
              </a:rPr>
              <a:t>Powerpoint Templates</a:t>
            </a:r>
            <a:endParaRPr lang="fr-FR"/>
          </a:p>
        </p:txBody>
      </p:sp>
      <p:pic>
        <p:nvPicPr>
          <p:cNvPr id="2072" name="Picture 24" descr="c bcbrtyhf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51470"/>
            <a:ext cx="6840760" cy="2554529"/>
          </a:xfrm>
          <a:prstGeom prst="rect">
            <a:avLst/>
          </a:prstGeom>
          <a:noFill/>
        </p:spPr>
        <p:txBody>
          <a:bodyPr wrap="square" lIns="91423" tIns="45712" rIns="91423" bIns="45712">
            <a:spAutoFit/>
            <a:scene3d>
              <a:camera prst="perspectiveRight"/>
              <a:lightRig rig="threePt" dir="t"/>
            </a:scene3d>
            <a:sp3d/>
          </a:bodyPr>
          <a:lstStyle/>
          <a:p>
            <a:pPr algn="ctr"/>
            <a:r>
              <a:rPr lang="uk-UA" sz="4000" b="1" dirty="0" smtClean="0">
                <a:ln w="19050">
                  <a:noFill/>
                  <a:prstDash val="solid"/>
                  <a:miter lim="800000"/>
                </a:ln>
                <a:gradFill flip="none" rotWithShape="1">
                  <a:gsLst>
                    <a:gs pos="0">
                      <a:srgbClr val="00CC00"/>
                    </a:gs>
                    <a:gs pos="53000">
                      <a:srgbClr val="92D050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1"/>
                  <a:tileRect/>
                </a:gradFill>
              </a:rPr>
              <a:t>Проект перспективного плану розвитку </a:t>
            </a:r>
            <a:r>
              <a:rPr lang="uk-UA" sz="4000" b="1" dirty="0" err="1" smtClean="0">
                <a:ln w="19050">
                  <a:noFill/>
                  <a:prstDash val="solid"/>
                  <a:miter lim="800000"/>
                </a:ln>
                <a:gradFill flip="none" rotWithShape="1">
                  <a:gsLst>
                    <a:gs pos="0">
                      <a:srgbClr val="00CC00"/>
                    </a:gs>
                    <a:gs pos="53000">
                      <a:srgbClr val="92D050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1"/>
                  <a:tileRect/>
                </a:gradFill>
              </a:rPr>
              <a:t>Пологівського</a:t>
            </a:r>
            <a:r>
              <a:rPr lang="uk-UA" sz="4000" b="1" dirty="0" smtClean="0">
                <a:ln w="19050">
                  <a:noFill/>
                  <a:prstDash val="solid"/>
                  <a:miter lim="800000"/>
                </a:ln>
                <a:gradFill flip="none" rotWithShape="1">
                  <a:gsLst>
                    <a:gs pos="0">
                      <a:srgbClr val="00CC00"/>
                    </a:gs>
                    <a:gs pos="53000">
                      <a:srgbClr val="92D050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1"/>
                  <a:tileRect/>
                </a:gradFill>
              </a:rPr>
              <a:t> району на 2019 – 2021 роки</a:t>
            </a:r>
            <a:endParaRPr lang="uk-UA" sz="4000" b="1" dirty="0">
              <a:ln w="19050">
                <a:noFill/>
                <a:prstDash val="solid"/>
                <a:miter lim="800000"/>
              </a:ln>
              <a:gradFill flip="none" rotWithShape="1">
                <a:gsLst>
                  <a:gs pos="0">
                    <a:srgbClr val="00CC00"/>
                  </a:gs>
                  <a:gs pos="53000">
                    <a:srgbClr val="92D050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1"/>
                <a:tileRect/>
              </a:gra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" y="195486"/>
            <a:ext cx="8820473" cy="857250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err="1" smtClean="0">
                <a:solidFill>
                  <a:srgbClr val="7DD330"/>
                </a:solidFill>
              </a:rPr>
              <a:t>Стратегічна</a:t>
            </a:r>
            <a:r>
              <a:rPr lang="ru-RU" sz="3600" b="1" dirty="0" smtClean="0">
                <a:solidFill>
                  <a:srgbClr val="7DD330"/>
                </a:solidFill>
              </a:rPr>
              <a:t> </a:t>
            </a:r>
            <a:r>
              <a:rPr lang="ru-RU" sz="3600" b="1" dirty="0" err="1" smtClean="0">
                <a:solidFill>
                  <a:srgbClr val="7DD330"/>
                </a:solidFill>
              </a:rPr>
              <a:t>ціль</a:t>
            </a:r>
            <a:r>
              <a:rPr lang="ru-RU" sz="3600" b="1" dirty="0" smtClean="0">
                <a:solidFill>
                  <a:srgbClr val="7DD330"/>
                </a:solidFill>
              </a:rPr>
              <a:t> № 2</a:t>
            </a:r>
            <a:endParaRPr lang="ru-RU" sz="3600" dirty="0">
              <a:solidFill>
                <a:schemeClr val="bg1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51519" y="1059582"/>
          <a:ext cx="8712969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74951394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000" b="1" dirty="0" err="1" smtClean="0">
                <a:solidFill>
                  <a:srgbClr val="7DD330"/>
                </a:solidFill>
              </a:rPr>
              <a:t>Стратегічна</a:t>
            </a:r>
            <a:r>
              <a:rPr lang="ru-RU" sz="4000" b="1" dirty="0" smtClean="0">
                <a:solidFill>
                  <a:srgbClr val="7DD330"/>
                </a:solidFill>
              </a:rPr>
              <a:t> </a:t>
            </a:r>
            <a:r>
              <a:rPr lang="ru-RU" sz="4000" b="1" dirty="0" err="1" smtClean="0">
                <a:solidFill>
                  <a:srgbClr val="7DD330"/>
                </a:solidFill>
              </a:rPr>
              <a:t>ціль</a:t>
            </a:r>
            <a:r>
              <a:rPr lang="ru-RU" sz="4000" b="1" dirty="0" smtClean="0">
                <a:solidFill>
                  <a:srgbClr val="7DD330"/>
                </a:solidFill>
              </a:rPr>
              <a:t> № 3</a:t>
            </a:r>
            <a:r>
              <a:rPr lang="uk-UA" sz="2000" dirty="0" smtClean="0"/>
              <a:t/>
            </a:r>
            <a:br>
              <a:rPr lang="uk-UA" sz="2000" dirty="0" smtClean="0"/>
            </a:br>
            <a:endParaRPr lang="ru-RU" sz="2000" dirty="0">
              <a:solidFill>
                <a:schemeClr val="bg1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51519" y="987574"/>
          <a:ext cx="8712969" cy="270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56789712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7250"/>
          </a:xfrm>
        </p:spPr>
        <p:txBody>
          <a:bodyPr/>
          <a:lstStyle/>
          <a:p>
            <a:r>
              <a:rPr lang="uk-UA" dirty="0" smtClean="0">
                <a:solidFill>
                  <a:srgbClr val="92D050"/>
                </a:solidFill>
              </a:rPr>
              <a:t>Першочергові планові проекти</a:t>
            </a:r>
            <a:endParaRPr lang="uk-UA" dirty="0">
              <a:solidFill>
                <a:srgbClr val="92D05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1" y="725753"/>
          <a:ext cx="9036499" cy="4150253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032451"/>
                <a:gridCol w="1656184"/>
                <a:gridCol w="1656184"/>
                <a:gridCol w="1691680"/>
              </a:tblGrid>
              <a:tr h="340267">
                <a:tc>
                  <a:txBody>
                    <a:bodyPr/>
                    <a:lstStyle/>
                    <a:p>
                      <a:endParaRPr lang="uk-UA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рік</a:t>
                      </a:r>
                      <a:endParaRPr lang="uk-UA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рік</a:t>
                      </a:r>
                      <a:endParaRPr lang="uk-UA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рік</a:t>
                      </a:r>
                      <a:endParaRPr lang="uk-UA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</a:tr>
              <a:tr h="5212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Будівництво 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3-х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амбулаторій</a:t>
                      </a:r>
                      <a:endParaRPr lang="en-US" sz="1400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загальна вартість 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</a:t>
                      </a:r>
                      <a:r>
                        <a:rPr lang="uk-UA" sz="14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842 тис. грн.)</a:t>
                      </a:r>
                      <a:endParaRPr lang="uk-UA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млн. 842 тис.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(2 об’єкти)</a:t>
                      </a:r>
                      <a:endParaRPr lang="uk-UA" sz="13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млн. </a:t>
                      </a: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грн.</a:t>
                      </a:r>
                    </a:p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 об’єкт)</a:t>
                      </a:r>
                      <a:endParaRPr lang="uk-UA" sz="13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</a:tr>
              <a:tr h="666206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Будівництво 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об'єктів альтернативної енергетики  </a:t>
                      </a:r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об'єкти</a:t>
                      </a:r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загальна вартість 30 млн.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4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uk-UA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млн.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 об’єкт)</a:t>
                      </a:r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млн.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 об’єкт)</a:t>
                      </a:r>
                    </a:p>
                    <a:p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млн.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 об’єкт)</a:t>
                      </a:r>
                    </a:p>
                    <a:p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</a:tr>
              <a:tr h="666206">
                <a:tc>
                  <a:txBody>
                    <a:bodyPr/>
                    <a:lstStyle/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Реконструкція  та будівництво об'єктів 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водопостачання (13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об’єктів)</a:t>
                      </a:r>
                      <a:endParaRPr lang="uk-UA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загальна вартість 55 </a:t>
                      </a:r>
                      <a:r>
                        <a:rPr lang="uk-UA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357 тис. </a:t>
                      </a:r>
                      <a:r>
                        <a:rPr lang="uk-UA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млн. </a:t>
                      </a: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303 </a:t>
                      </a: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тис.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(6 об’єктів)</a:t>
                      </a:r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057 тис.</a:t>
                      </a:r>
                      <a:r>
                        <a:rPr lang="uk-UA" sz="13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3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3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(4 об’єкти)</a:t>
                      </a:r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млн.</a:t>
                      </a:r>
                      <a:r>
                        <a:rPr lang="uk-UA" sz="13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997 тис. </a:t>
                      </a:r>
                      <a:r>
                        <a:rPr lang="uk-UA" sz="13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3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(3 об’єкти)</a:t>
                      </a:r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</a:tr>
              <a:tr h="700529">
                <a:tc>
                  <a:txBody>
                    <a:bodyPr/>
                    <a:lstStyle/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Збереження та ремонт існуючої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вулично-дорожньої 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мережі </a:t>
                      </a:r>
                      <a:endParaRPr lang="uk-UA" sz="1400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загальна вартість 806 </a:t>
                      </a:r>
                      <a:r>
                        <a:rPr lang="uk-UA" sz="14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432 тис. </a:t>
                      </a:r>
                      <a:r>
                        <a:rPr lang="uk-UA" sz="14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uk-UA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306 </a:t>
                      </a: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 грн.</a:t>
                      </a:r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303 млн.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432 тис.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</a:tr>
              <a:tr h="472362">
                <a:tc>
                  <a:txBody>
                    <a:bodyPr/>
                    <a:lstStyle/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Спортивна інфраструктура (7 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об'єктів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0" marR="0" indent="0" algn="l" defTabSz="9142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загальна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вартість 11 </a:t>
                      </a:r>
                      <a:r>
                        <a:rPr lang="uk-UA" sz="14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867 тис. </a:t>
                      </a:r>
                      <a:r>
                        <a:rPr lang="uk-UA" sz="14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uk-UA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031</a:t>
                      </a:r>
                      <a:r>
                        <a:rPr lang="uk-UA" sz="13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3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тис. </a:t>
                      </a:r>
                      <a:r>
                        <a:rPr lang="uk-UA" sz="13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3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(4 об’єкти)</a:t>
                      </a:r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836 </a:t>
                      </a: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тис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 об’єкт)</a:t>
                      </a:r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3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3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(2 об’єкти)</a:t>
                      </a:r>
                      <a:endParaRPr lang="uk-UA" sz="13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</a:tr>
              <a:tr h="576063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Капітальні ремонти закладів культури 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(7 об'єктів)</a:t>
                      </a:r>
                    </a:p>
                    <a:p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загальна вартість 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uk-UA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187 тис 357 </a:t>
                      </a:r>
                      <a:r>
                        <a:rPr lang="uk-UA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uk-UA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uk-UA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937 тис 357 </a:t>
                      </a:r>
                      <a:r>
                        <a:rPr lang="uk-UA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(5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</a:t>
                      </a:r>
                      <a:r>
                        <a:rPr lang="uk-UA" sz="14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’єктів</a:t>
                      </a:r>
                      <a:r>
                        <a:rPr lang="uk-UA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uk-UA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uk-UA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250 тис </a:t>
                      </a:r>
                      <a:r>
                        <a:rPr lang="uk-UA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uk-UA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(2 об’єкти)</a:t>
                      </a:r>
                      <a:endParaRPr lang="uk-UA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61F0">
                        <a:alpha val="55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8" y="141480"/>
            <a:ext cx="8229600" cy="862815"/>
          </a:xfrm>
        </p:spPr>
        <p:txBody>
          <a:bodyPr>
            <a:normAutofit fontScale="90000"/>
          </a:bodyPr>
          <a:lstStyle/>
          <a:p>
            <a:pPr algn="l"/>
            <a:r>
              <a:rPr lang="uk-UA" sz="3200" dirty="0">
                <a:solidFill>
                  <a:srgbClr val="7DD330"/>
                </a:solidFill>
              </a:rPr>
              <a:t>Фінансове забезпечення реалізації </a:t>
            </a:r>
            <a:r>
              <a:rPr lang="uk-UA" sz="3200" dirty="0" smtClean="0">
                <a:solidFill>
                  <a:srgbClr val="7DD330"/>
                </a:solidFill>
              </a:rPr>
              <a:t>Стратегії </a:t>
            </a:r>
            <a:r>
              <a:rPr lang="uk-UA" sz="3200" dirty="0">
                <a:solidFill>
                  <a:srgbClr val="7DD330"/>
                </a:solidFill>
              </a:rPr>
              <a:t>здійснюватиметься </a:t>
            </a:r>
            <a:r>
              <a:rPr lang="uk-UA" sz="3200" dirty="0" smtClean="0">
                <a:solidFill>
                  <a:srgbClr val="7DD330"/>
                </a:solidFill>
              </a:rPr>
              <a:t>за </a:t>
            </a:r>
            <a:r>
              <a:rPr lang="uk-UA" sz="3200" dirty="0">
                <a:solidFill>
                  <a:srgbClr val="7DD330"/>
                </a:solidFill>
              </a:rPr>
              <a:t>рахунок: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51520" y="1059582"/>
          <a:ext cx="8820473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 advClick="0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5979"/>
            <a:ext cx="8229600" cy="4201976"/>
          </a:xfrm>
        </p:spPr>
        <p:txBody>
          <a:bodyPr>
            <a:normAutofit fontScale="90000"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Стратегія розвитку </a:t>
            </a:r>
            <a:r>
              <a:rPr lang="uk-UA" sz="2800" dirty="0" err="1" smtClean="0">
                <a:solidFill>
                  <a:schemeClr val="bg1"/>
                </a:solidFill>
              </a:rPr>
              <a:t>Пологівського</a:t>
            </a:r>
            <a:r>
              <a:rPr lang="uk-UA" sz="2800" dirty="0" smtClean="0">
                <a:solidFill>
                  <a:schemeClr val="bg1"/>
                </a:solidFill>
              </a:rPr>
              <a:t> району до 2021 року узгоджується з:</a:t>
            </a:r>
            <a:br>
              <a:rPr lang="uk-UA" sz="2800" dirty="0" smtClean="0">
                <a:solidFill>
                  <a:schemeClr val="bg1"/>
                </a:solidFill>
              </a:rPr>
            </a:br>
            <a:r>
              <a:rPr lang="uk-UA" sz="2800" dirty="0" smtClean="0">
                <a:solidFill>
                  <a:schemeClr val="bg1"/>
                </a:solidFill>
              </a:rPr>
              <a:t>Державною стратегією регіонального розвитку України на період до 2020 року;</a:t>
            </a:r>
            <a:br>
              <a:rPr lang="uk-UA" sz="2800" dirty="0" smtClean="0">
                <a:solidFill>
                  <a:schemeClr val="bg1"/>
                </a:solidFill>
              </a:rPr>
            </a:br>
            <a:r>
              <a:rPr lang="uk-UA" sz="2800" dirty="0" smtClean="0">
                <a:solidFill>
                  <a:schemeClr val="bg1"/>
                </a:solidFill>
              </a:rPr>
              <a:t>Стратегією регіонального  розвитку Запорізької області до 2020 року;</a:t>
            </a:r>
            <a:br>
              <a:rPr lang="uk-UA" sz="2800" dirty="0" smtClean="0">
                <a:solidFill>
                  <a:schemeClr val="bg1"/>
                </a:solidFill>
              </a:rPr>
            </a:br>
            <a:r>
              <a:rPr lang="uk-UA" sz="2800" dirty="0" smtClean="0">
                <a:solidFill>
                  <a:schemeClr val="bg1"/>
                </a:solidFill>
              </a:rPr>
              <a:t>Економічними, соціальними, екологічними, інфраструктурними, територіальними й іншими аспектами розвитку району.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70" y="205978"/>
            <a:ext cx="8003232" cy="1717700"/>
          </a:xfrm>
        </p:spPr>
        <p:txBody>
          <a:bodyPr>
            <a:noAutofit/>
          </a:bodyPr>
          <a:lstStyle/>
          <a:p>
            <a:pPr algn="l">
              <a:buClr>
                <a:srgbClr val="92D050"/>
              </a:buClr>
              <a:buFont typeface="Wingdings" pitchFamily="2" charset="2"/>
              <a:buChar char="Ø"/>
            </a:pPr>
            <a:r>
              <a:rPr lang="uk-UA" sz="3200" dirty="0" smtClean="0">
                <a:solidFill>
                  <a:schemeClr val="bg1"/>
                </a:solidFill>
              </a:rPr>
              <a:t> Реалізація Стратегії розвитку </a:t>
            </a:r>
            <a:r>
              <a:rPr lang="uk-UA" sz="3200" dirty="0" err="1" smtClean="0">
                <a:solidFill>
                  <a:schemeClr val="bg1"/>
                </a:solidFill>
              </a:rPr>
              <a:t>Пологівського</a:t>
            </a:r>
            <a:r>
              <a:rPr lang="uk-UA" sz="3200" dirty="0" smtClean="0">
                <a:solidFill>
                  <a:schemeClr val="bg1"/>
                </a:solidFill>
              </a:rPr>
              <a:t> району передбачає розробку Плану реалізації Стратегії відповідно до визначених етапів</a:t>
            </a:r>
            <a:endParaRPr lang="uk-UA" sz="32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70" y="2247716"/>
            <a:ext cx="8003232" cy="1944215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ct val="0"/>
              </a:spcBef>
              <a:buClr>
                <a:srgbClr val="92D050"/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Пріоритетні </a:t>
            </a:r>
            <a:r>
              <a:rPr lang="uk-UA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напрями та стратегічні цілі розвитку району конкретизуватимуться у щорічних програмах соціально – економічного розвитку району.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5978"/>
            <a:ext cx="8229600" cy="3823934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Дякую за увагу!</a:t>
            </a:r>
            <a:endParaRPr lang="uk-U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5978"/>
            <a:ext cx="8291264" cy="4418000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Основа підходу до розвитку </a:t>
            </a:r>
            <a:r>
              <a:rPr lang="uk-UA" dirty="0" err="1" smtClean="0">
                <a:solidFill>
                  <a:schemeClr val="bg1"/>
                </a:solidFill>
              </a:rPr>
              <a:t>Пологівського</a:t>
            </a:r>
            <a:r>
              <a:rPr lang="uk-UA" dirty="0" smtClean="0">
                <a:solidFill>
                  <a:schemeClr val="bg1"/>
                </a:solidFill>
              </a:rPr>
              <a:t> району  - забезпечення гідних умов  та високих стандартів якості повсякденного життя  його мешканців</a:t>
            </a:r>
            <a:endParaRPr lang="uk-U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5980"/>
            <a:ext cx="8229600" cy="4255982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Стратегія розвитку </a:t>
            </a:r>
            <a:r>
              <a:rPr lang="uk-UA" dirty="0" err="1" smtClean="0">
                <a:solidFill>
                  <a:schemeClr val="bg1"/>
                </a:solidFill>
              </a:rPr>
              <a:t>Пологівського</a:t>
            </a:r>
            <a:r>
              <a:rPr lang="uk-UA" dirty="0" smtClean="0">
                <a:solidFill>
                  <a:schemeClr val="bg1"/>
                </a:solidFill>
              </a:rPr>
              <a:t> району – плановий документ, що спрямовуватиме  дії районної влади  на шляху  досягнення стратегічних цілей.</a:t>
            </a:r>
            <a:endParaRPr lang="uk-U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2" y="205978"/>
            <a:ext cx="8075240" cy="4147970"/>
          </a:xfrm>
        </p:spPr>
        <p:txBody>
          <a:bodyPr>
            <a:normAutofit fontScale="90000"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Органи місцевого самоврядування та широке коло зацікавлених сторін у межах їх сфер відповідальності, залучених на засадах партнерства, відіграватимуть важливу роль у процесах розвитку району.</a:t>
            </a:r>
            <a:endParaRPr lang="uk-UA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5980"/>
            <a:ext cx="8291264" cy="853604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solidFill>
                  <a:srgbClr val="7DD330"/>
                </a:solidFill>
              </a:rPr>
              <a:t>Основні принципи  забезпечення сталого розвитку території </a:t>
            </a:r>
            <a:r>
              <a:rPr lang="uk-UA" sz="3200" dirty="0" err="1" smtClean="0">
                <a:solidFill>
                  <a:srgbClr val="7DD330"/>
                </a:solidFill>
              </a:rPr>
              <a:t>Пологівського</a:t>
            </a:r>
            <a:r>
              <a:rPr lang="uk-UA" sz="3200" dirty="0" smtClean="0">
                <a:solidFill>
                  <a:srgbClr val="7DD330"/>
                </a:solidFill>
              </a:rPr>
              <a:t> району</a:t>
            </a:r>
            <a:endParaRPr lang="uk-UA" sz="3200" dirty="0">
              <a:solidFill>
                <a:srgbClr val="7DD33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2" y="1275607"/>
            <a:ext cx="8075240" cy="3456384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7DD330"/>
              </a:buClr>
              <a:buFont typeface="Wingdings" pitchFamily="2" charset="2"/>
              <a:buChar char="ü"/>
            </a:pPr>
            <a:r>
              <a:rPr lang="uk-UA" sz="2400" dirty="0" smtClean="0">
                <a:solidFill>
                  <a:schemeClr val="bg1"/>
                </a:solidFill>
              </a:rPr>
              <a:t>орієнтація на потреби та інтереси людей;</a:t>
            </a:r>
          </a:p>
          <a:p>
            <a:pPr>
              <a:buClr>
                <a:srgbClr val="7DD330"/>
              </a:buClr>
              <a:buFont typeface="Wingdings" pitchFamily="2" charset="2"/>
              <a:buChar char="ü"/>
            </a:pPr>
            <a:r>
              <a:rPr lang="uk-UA" sz="2400" dirty="0" smtClean="0">
                <a:solidFill>
                  <a:schemeClr val="bg1"/>
                </a:solidFill>
              </a:rPr>
              <a:t>консенсус щодо довготермінової мети (бачення) розвитку території;</a:t>
            </a:r>
          </a:p>
          <a:p>
            <a:pPr>
              <a:buClr>
                <a:srgbClr val="7DD330"/>
              </a:buClr>
              <a:buFont typeface="Wingdings" pitchFamily="2" charset="2"/>
              <a:buChar char="ü"/>
            </a:pPr>
            <a:r>
              <a:rPr lang="uk-UA" sz="2400" dirty="0" smtClean="0">
                <a:solidFill>
                  <a:schemeClr val="bg1"/>
                </a:solidFill>
              </a:rPr>
              <a:t>усебічність та цілісність;</a:t>
            </a:r>
          </a:p>
          <a:p>
            <a:pPr>
              <a:buClr>
                <a:srgbClr val="7DD330"/>
              </a:buClr>
              <a:buFont typeface="Wingdings" pitchFamily="2" charset="2"/>
              <a:buChar char="ü"/>
            </a:pPr>
            <a:r>
              <a:rPr lang="uk-UA" sz="2400" dirty="0" smtClean="0">
                <a:solidFill>
                  <a:schemeClr val="bg1"/>
                </a:solidFill>
              </a:rPr>
              <a:t>спрямованість на чіткі бюджетні пріоритети;</a:t>
            </a:r>
          </a:p>
          <a:p>
            <a:pPr>
              <a:buClr>
                <a:srgbClr val="7DD330"/>
              </a:buClr>
              <a:buFont typeface="Wingdings" pitchFamily="2" charset="2"/>
              <a:buChar char="ü"/>
            </a:pPr>
            <a:r>
              <a:rPr lang="uk-UA" sz="2400" dirty="0" smtClean="0">
                <a:solidFill>
                  <a:schemeClr val="bg1"/>
                </a:solidFill>
              </a:rPr>
              <a:t>проведення комплексного аналізу стану розвитку </a:t>
            </a:r>
            <a:r>
              <a:rPr lang="uk-UA" sz="2400" dirty="0" err="1" smtClean="0">
                <a:solidFill>
                  <a:schemeClr val="bg1"/>
                </a:solidFill>
              </a:rPr>
              <a:t>Пологівського</a:t>
            </a:r>
            <a:r>
              <a:rPr lang="uk-UA" sz="2400" dirty="0" smtClean="0">
                <a:solidFill>
                  <a:schemeClr val="bg1"/>
                </a:solidFill>
              </a:rPr>
              <a:t> району;</a:t>
            </a:r>
          </a:p>
          <a:p>
            <a:pPr>
              <a:buClr>
                <a:srgbClr val="7DD330"/>
              </a:buClr>
              <a:buFont typeface="Wingdings" pitchFamily="2" charset="2"/>
              <a:buChar char="ü"/>
            </a:pPr>
            <a:r>
              <a:rPr lang="uk-UA" sz="2400" dirty="0" smtClean="0">
                <a:solidFill>
                  <a:schemeClr val="bg1"/>
                </a:solidFill>
              </a:rPr>
              <a:t>обов'язковість моніторингу та оцінювання;</a:t>
            </a:r>
          </a:p>
          <a:p>
            <a:pPr>
              <a:buClr>
                <a:srgbClr val="7DD330"/>
              </a:buClr>
              <a:buFont typeface="Wingdings" pitchFamily="2" charset="2"/>
              <a:buChar char="ü"/>
            </a:pPr>
            <a:r>
              <a:rPr lang="uk-UA" sz="2400" dirty="0" smtClean="0">
                <a:solidFill>
                  <a:schemeClr val="bg1"/>
                </a:solidFill>
              </a:rPr>
              <a:t>розбудова існуючих механізмів і стратегій;</a:t>
            </a:r>
          </a:p>
          <a:p>
            <a:pPr>
              <a:buClr>
                <a:srgbClr val="7DD330"/>
              </a:buClr>
              <a:buFont typeface="Wingdings" pitchFamily="2" charset="2"/>
              <a:buChar char="ü"/>
            </a:pPr>
            <a:r>
              <a:rPr lang="uk-UA" sz="2400" dirty="0" smtClean="0">
                <a:solidFill>
                  <a:schemeClr val="bg1"/>
                </a:solidFill>
              </a:rPr>
              <a:t>активна і ефективна участь</a:t>
            </a:r>
            <a:endParaRPr lang="uk-UA" dirty="0" smtClean="0"/>
          </a:p>
          <a:p>
            <a:pPr>
              <a:buClr>
                <a:srgbClr val="7DD330"/>
              </a:buClr>
              <a:buFont typeface="Wingdings" pitchFamily="2" charset="2"/>
              <a:buChar char="ü"/>
            </a:pPr>
            <a:endParaRPr lang="uk-UA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5980"/>
            <a:ext cx="8229600" cy="691586"/>
          </a:xfrm>
        </p:spPr>
        <p:txBody>
          <a:bodyPr>
            <a:normAutofit fontScale="90000"/>
          </a:bodyPr>
          <a:lstStyle/>
          <a:p>
            <a:pPr algn="l"/>
            <a:r>
              <a:rPr lang="uk-UA" dirty="0">
                <a:solidFill>
                  <a:srgbClr val="7DD330"/>
                </a:solidFill>
              </a:rPr>
              <a:t>Стратегічне бачення: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8" y="897565"/>
            <a:ext cx="8229600" cy="3394472"/>
          </a:xfrm>
        </p:spPr>
        <p:txBody>
          <a:bodyPr>
            <a:normAutofit fontScale="85000" lnSpcReduction="20000"/>
          </a:bodyPr>
          <a:lstStyle/>
          <a:p>
            <a:pPr marL="514257" indent="-514257">
              <a:buClr>
                <a:srgbClr val="92D050"/>
              </a:buClr>
              <a:buFont typeface="Cambria" pitchFamily="18" charset="0"/>
              <a:buChar char="⇒"/>
            </a:pPr>
            <a:r>
              <a:rPr lang="uk-UA" dirty="0" smtClean="0">
                <a:solidFill>
                  <a:schemeClr val="bg1"/>
                </a:solidFill>
              </a:rPr>
              <a:t>Пологівський район  - </a:t>
            </a:r>
            <a:r>
              <a:rPr lang="uk-UA" dirty="0" err="1" smtClean="0">
                <a:solidFill>
                  <a:schemeClr val="bg1"/>
                </a:solidFill>
              </a:rPr>
              <a:t>район</a:t>
            </a:r>
            <a:r>
              <a:rPr lang="uk-UA" dirty="0" smtClean="0">
                <a:solidFill>
                  <a:schemeClr val="bg1"/>
                </a:solidFill>
              </a:rPr>
              <a:t> харчової, переробної та хімічної промисловості, великого залізничного вузла, аграрним комплексом,  район затишку і прогресу, сьогодення й майбутнього. Села та громади району самодостатні, спроможні до самоврядування. Населення має високий  рівень соціального і правового захисту та рівних можливостей розвитку для всіх верств</a:t>
            </a:r>
          </a:p>
          <a:p>
            <a:endParaRPr lang="uk-U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8" y="267496"/>
            <a:ext cx="8229600" cy="583574"/>
          </a:xfrm>
        </p:spPr>
        <p:txBody>
          <a:bodyPr/>
          <a:lstStyle/>
          <a:p>
            <a:pPr algn="l"/>
            <a:r>
              <a:rPr lang="uk-UA" dirty="0" smtClean="0">
                <a:solidFill>
                  <a:srgbClr val="7DD330"/>
                </a:solidFill>
              </a:rPr>
              <a:t>Місія Стратегії:</a:t>
            </a:r>
            <a:endParaRPr lang="uk-UA" dirty="0">
              <a:solidFill>
                <a:srgbClr val="7DD33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4" y="933569"/>
            <a:ext cx="8712967" cy="3582398"/>
          </a:xfrm>
        </p:spPr>
        <p:txBody>
          <a:bodyPr>
            <a:normAutofit fontScale="92500"/>
          </a:bodyPr>
          <a:lstStyle/>
          <a:p>
            <a:pPr>
              <a:buClr>
                <a:srgbClr val="92D050"/>
              </a:buClr>
              <a:buFont typeface="Cambria" pitchFamily="18" charset="0"/>
              <a:buChar char="↳"/>
            </a:pPr>
            <a:r>
              <a:rPr lang="uk-UA" dirty="0" smtClean="0">
                <a:solidFill>
                  <a:schemeClr val="bg1"/>
                </a:solidFill>
              </a:rPr>
              <a:t>Спрямування об’єднаних зусиль  влади, бізнесу та громади на засадах партнерства на розвиток успішного, конкурентоспроможного району  з європейською якістю життя та безпечним довкіллям, шляхом удосконалення будівництва, напрацювання новітніх підходів  у сфері регіонального розвитку.</a:t>
            </a:r>
          </a:p>
          <a:p>
            <a:endParaRPr lang="uk-U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6" y="195487"/>
            <a:ext cx="8317432" cy="918102"/>
          </a:xfrm>
        </p:spPr>
        <p:txBody>
          <a:bodyPr>
            <a:normAutofit fontScale="90000"/>
          </a:bodyPr>
          <a:lstStyle/>
          <a:p>
            <a:r>
              <a:rPr lang="uk-UA" sz="4000" dirty="0" smtClean="0">
                <a:solidFill>
                  <a:srgbClr val="7DD330"/>
                </a:solidFill>
              </a:rPr>
              <a:t>Стратегічні цілі (пріоритети) Стратегії</a:t>
            </a:r>
            <a:endParaRPr lang="uk-UA" sz="4000" dirty="0">
              <a:solidFill>
                <a:srgbClr val="7DD330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79512" y="951572"/>
          <a:ext cx="8820472" cy="3780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472"/>
            <a:ext cx="9144000" cy="691586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err="1" smtClean="0">
                <a:solidFill>
                  <a:srgbClr val="7DD330"/>
                </a:solidFill>
              </a:rPr>
              <a:t>Стратегічна</a:t>
            </a:r>
            <a:r>
              <a:rPr lang="ru-RU" sz="3600" b="1" dirty="0" smtClean="0">
                <a:solidFill>
                  <a:srgbClr val="7DD330"/>
                </a:solidFill>
              </a:rPr>
              <a:t> </a:t>
            </a:r>
            <a:r>
              <a:rPr lang="ru-RU" sz="3600" b="1" dirty="0" err="1" smtClean="0">
                <a:solidFill>
                  <a:srgbClr val="7DD330"/>
                </a:solidFill>
              </a:rPr>
              <a:t>ціль</a:t>
            </a:r>
            <a:r>
              <a:rPr lang="ru-RU" sz="3600" b="1" dirty="0" smtClean="0">
                <a:solidFill>
                  <a:srgbClr val="7DD330"/>
                </a:solidFill>
              </a:rPr>
              <a:t> № 1: </a:t>
            </a:r>
            <a:endParaRPr lang="ru-RU" sz="3600" dirty="0">
              <a:solidFill>
                <a:schemeClr val="bg1"/>
              </a:solidFill>
            </a:endParaRPr>
          </a:p>
        </p:txBody>
      </p:sp>
      <p:graphicFrame>
        <p:nvGraphicFramePr>
          <p:cNvPr id="20" name="Содержимое 19"/>
          <p:cNvGraphicFramePr>
            <a:graphicFrameLocks noGrp="1"/>
          </p:cNvGraphicFramePr>
          <p:nvPr>
            <p:ph idx="1"/>
          </p:nvPr>
        </p:nvGraphicFramePr>
        <p:xfrm>
          <a:off x="35494" y="936104"/>
          <a:ext cx="9073010" cy="4227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23419547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786</Words>
  <Application>Microsoft Office PowerPoint</Application>
  <PresentationFormat>Экран (16:9)</PresentationFormat>
  <Paragraphs>104</Paragraphs>
  <Slides>16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Modèle par défaut</vt:lpstr>
      <vt:lpstr>Слайд 0</vt:lpstr>
      <vt:lpstr>Основа підходу до розвитку Пологівського району  - забезпечення гідних умов  та високих стандартів якості повсякденного життя  його мешканців</vt:lpstr>
      <vt:lpstr>Стратегія розвитку Пологівського району – плановий документ, що спрямовуватиме  дії районної влади  на шляху  досягнення стратегічних цілей.</vt:lpstr>
      <vt:lpstr>Органи місцевого самоврядування та широке коло зацікавлених сторін у межах їх сфер відповідальності, залучених на засадах партнерства, відіграватимуть важливу роль у процесах розвитку району.</vt:lpstr>
      <vt:lpstr>Основні принципи  забезпечення сталого розвитку території Пологівського району</vt:lpstr>
      <vt:lpstr>Стратегічне бачення:</vt:lpstr>
      <vt:lpstr>Місія Стратегії:</vt:lpstr>
      <vt:lpstr>Стратегічні цілі (пріоритети) Стратегії</vt:lpstr>
      <vt:lpstr>Стратегічна ціль № 1: </vt:lpstr>
      <vt:lpstr>Стратегічна ціль № 2</vt:lpstr>
      <vt:lpstr>Стратегічна ціль № 3 </vt:lpstr>
      <vt:lpstr>Першочергові планові проекти</vt:lpstr>
      <vt:lpstr>Фінансове забезпечення реалізації Стратегії здійснюватиметься за рахунок:</vt:lpstr>
      <vt:lpstr>Стратегія розвитку Пологівського району до 2021 року узгоджується з: Державною стратегією регіонального розвитку України на період до 2020 року; Стратегією регіонального  розвитку Запорізької області до 2020 року; Економічними, соціальними, екологічними, інфраструктурними, територіальними й іншими аспектами розвитку району. </vt:lpstr>
      <vt:lpstr> Реалізація Стратегії розвитку Пологівського району передбачає розробку Плану реалізації Стратегії відповідно до визначених етапів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Graphical Chart Business Growth Dark Version</dc:title>
  <dc:creator>www.powerpointstyles.com</dc:creator>
  <dc:description>Image credit to Salvatore Vuono / FreeDigitalPhotos.net</dc:description>
  <cp:lastModifiedBy>Sysadmin</cp:lastModifiedBy>
  <cp:revision>110</cp:revision>
  <dcterms:created xsi:type="dcterms:W3CDTF">2009-03-23T15:23:24Z</dcterms:created>
  <dcterms:modified xsi:type="dcterms:W3CDTF">2018-12-28T07:21:46Z</dcterms:modified>
</cp:coreProperties>
</file>